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media/image86.jpg" ContentType="image/jpg"/>
  <Override PartName="/ppt/media/image87.jpg" ContentType="image/jp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259" r:id="rId4"/>
    <p:sldId id="256" r:id="rId5"/>
    <p:sldId id="262" r:id="rId6"/>
    <p:sldId id="266" r:id="rId7"/>
    <p:sldId id="263" r:id="rId8"/>
    <p:sldId id="257" r:id="rId9"/>
    <p:sldId id="265" r:id="rId10"/>
    <p:sldId id="261" r:id="rId11"/>
    <p:sldId id="268" r:id="rId12"/>
    <p:sldId id="260" r:id="rId13"/>
  </p:sldIdLst>
  <p:sldSz cx="11518900" cy="6483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4E4E4"/>
    <a:srgbClr val="E46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9633" autoAdjust="0"/>
  </p:normalViewPr>
  <p:slideViewPr>
    <p:cSldViewPr>
      <p:cViewPr>
        <p:scale>
          <a:sx n="100" d="100"/>
          <a:sy n="100" d="100"/>
        </p:scale>
        <p:origin x="1038" y="-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97260273972601E-2"/>
          <c:y val="0.14425648120832157"/>
          <c:w val="0.94977168949771684"/>
          <c:h val="0.67574348723951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Обьем заготовки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9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7277</c:v>
                </c:pt>
                <c:pt idx="1">
                  <c:v>8500</c:v>
                </c:pt>
                <c:pt idx="2">
                  <c:v>8817</c:v>
                </c:pt>
                <c:pt idx="3">
                  <c:v>9120</c:v>
                </c:pt>
                <c:pt idx="4">
                  <c:v>14137</c:v>
                </c:pt>
                <c:pt idx="5">
                  <c:v>10165</c:v>
                </c:pt>
                <c:pt idx="6">
                  <c:v>9378</c:v>
                </c:pt>
                <c:pt idx="7" formatCode="General">
                  <c:v>7458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Обьем переработки</c:v>
                </c:pt>
              </c:strCache>
            </c:strRef>
          </c:tx>
          <c:dLbls>
            <c:dLbl>
              <c:idx val="0"/>
              <c:layout>
                <c:manualLayout>
                  <c:x val="-6.061881467995707E-2"/>
                  <c:y val="-0.147089592987140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 baseline="0">
                    <a:solidFill>
                      <a:schemeClr val="bg1">
                        <a:lumMod val="95000"/>
                      </a:schemeClr>
                    </a:solidFill>
                    <a:latin typeface="PT Astra Sans" panose="020B0603020203020204" pitchFamily="34" charset="-52"/>
                    <a:ea typeface="PT Astra Sans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8000</c:v>
                </c:pt>
                <c:pt idx="1">
                  <c:v>16000</c:v>
                </c:pt>
                <c:pt idx="2">
                  <c:v>25000</c:v>
                </c:pt>
                <c:pt idx="3">
                  <c:v>30430</c:v>
                </c:pt>
                <c:pt idx="4">
                  <c:v>34000</c:v>
                </c:pt>
                <c:pt idx="5">
                  <c:v>24600</c:v>
                </c:pt>
                <c:pt idx="6">
                  <c:v>23100</c:v>
                </c:pt>
                <c:pt idx="7" formatCode="General">
                  <c:v>18240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c:spPr>
        </c:dropLines>
        <c:marker val="1"/>
        <c:smooth val="0"/>
        <c:axId val="55906304"/>
        <c:axId val="58992320"/>
      </c:lineChart>
      <c:catAx>
        <c:axId val="5590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58992320"/>
        <c:crosses val="autoZero"/>
        <c:auto val="1"/>
        <c:lblAlgn val="ctr"/>
        <c:lblOffset val="100"/>
        <c:noMultiLvlLbl val="0"/>
      </c:catAx>
      <c:valAx>
        <c:axId val="58992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59063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97260273972601E-2"/>
          <c:y val="0.14425648120832157"/>
          <c:w val="0.94977168949771684"/>
          <c:h val="0.67574348723951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aseline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4780</c:v>
                </c:pt>
                <c:pt idx="1">
                  <c:v>6907</c:v>
                </c:pt>
                <c:pt idx="2">
                  <c:v>4805</c:v>
                </c:pt>
                <c:pt idx="3">
                  <c:v>7926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286720"/>
        <c:axId val="59020928"/>
      </c:barChart>
      <c:catAx>
        <c:axId val="562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59020928"/>
        <c:crosses val="autoZero"/>
        <c:auto val="1"/>
        <c:lblAlgn val="ctr"/>
        <c:lblOffset val="100"/>
        <c:noMultiLvlLbl val="0"/>
      </c:catAx>
      <c:valAx>
        <c:axId val="590209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628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97260273972601E-2"/>
          <c:y val="0.14425648120832157"/>
          <c:w val="0.94977168949771684"/>
          <c:h val="0.67574348723951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9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9463</c:v>
                </c:pt>
                <c:pt idx="1">
                  <c:v>7900</c:v>
                </c:pt>
                <c:pt idx="2">
                  <c:v>5000</c:v>
                </c:pt>
                <c:pt idx="3">
                  <c:v>6620</c:v>
                </c:pt>
                <c:pt idx="4" formatCode="General">
                  <c:v>20553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c:spPr>
        </c:dropLines>
        <c:marker val="1"/>
        <c:smooth val="0"/>
        <c:axId val="129627648"/>
        <c:axId val="59016320"/>
      </c:lineChart>
      <c:catAx>
        <c:axId val="1296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59016320"/>
        <c:crosses val="autoZero"/>
        <c:auto val="1"/>
        <c:lblAlgn val="ctr"/>
        <c:lblOffset val="100"/>
        <c:noMultiLvlLbl val="0"/>
      </c:catAx>
      <c:valAx>
        <c:axId val="59016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9627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 i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781531531531518"/>
          <c:y val="0.91780140265925869"/>
          <c:w val="0.23272580307577517"/>
          <c:h val="8.2198614291658992E-2"/>
        </c:manualLayout>
      </c:layout>
      <c:overlay val="0"/>
      <c:txPr>
        <a:bodyPr/>
        <a:lstStyle/>
        <a:p>
          <a:pPr>
            <a:defRPr sz="14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97260273972601E-2"/>
          <c:y val="0.14425648120832157"/>
          <c:w val="0.94977168949771684"/>
          <c:h val="0.67574348723951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9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 formatCode="General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951936"/>
        <c:axId val="108487232"/>
      </c:barChart>
      <c:catAx>
        <c:axId val="1429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108487232"/>
        <c:crosses val="autoZero"/>
        <c:auto val="1"/>
        <c:lblAlgn val="ctr"/>
        <c:lblOffset val="100"/>
        <c:noMultiLvlLbl val="0"/>
      </c:catAx>
      <c:valAx>
        <c:axId val="1084872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29519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4.6706322056724085E-2"/>
          <c:y val="5.0087825560266579E-2"/>
          <c:w val="0.80852116639571836"/>
          <c:h val="7.1706741334167545E-2"/>
        </c:manualLayout>
      </c:layout>
      <c:overlay val="0"/>
      <c:txPr>
        <a:bodyPr/>
        <a:lstStyle/>
        <a:p>
          <a:pPr>
            <a:defRPr sz="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E621-D5B4-4F22-9969-CD118D4CDFB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D810A-4123-4200-BB91-E9F341A7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9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810A-4123-4200-BB91-E9F341A725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0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810A-4123-4200-BB91-E9F341A725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4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810A-4123-4200-BB91-E9F341A725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7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810A-4123-4200-BB91-E9F341A725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7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4" y="2009839"/>
            <a:ext cx="97964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8" y="3630677"/>
            <a:ext cx="80676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6" y="1451250"/>
            <a:ext cx="5089515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946" y="2056062"/>
            <a:ext cx="5089515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1443" y="1451250"/>
            <a:ext cx="5091514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1443" y="2056062"/>
            <a:ext cx="5091514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6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0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7" y="258133"/>
            <a:ext cx="3789639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3570" y="258135"/>
            <a:ext cx="6439385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947" y="1356701"/>
            <a:ext cx="3789639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85" y="4538345"/>
            <a:ext cx="6911340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7785" y="579299"/>
            <a:ext cx="6911340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7785" y="5074122"/>
            <a:ext cx="6911340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1202" y="259635"/>
            <a:ext cx="2591753" cy="55318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5945" y="259635"/>
            <a:ext cx="7583276" cy="55318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918" y="2014041"/>
            <a:ext cx="9791065" cy="13897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835" y="3673898"/>
            <a:ext cx="8063230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7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1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4" y="4166153"/>
            <a:ext cx="9791065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914" y="2747921"/>
            <a:ext cx="9791065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5945" y="1512782"/>
            <a:ext cx="5087514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5441" y="1512782"/>
            <a:ext cx="5087514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5" y="1451250"/>
            <a:ext cx="5089515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945" y="2056062"/>
            <a:ext cx="5089515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1442" y="1451250"/>
            <a:ext cx="5091514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1442" y="2056062"/>
            <a:ext cx="5091514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4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99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28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5" y="258133"/>
            <a:ext cx="3789639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3570" y="258134"/>
            <a:ext cx="6439385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945" y="1356701"/>
            <a:ext cx="3789639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85" y="4538345"/>
            <a:ext cx="6911340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7785" y="579299"/>
            <a:ext cx="6911340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7785" y="5074122"/>
            <a:ext cx="6911340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9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48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1202" y="259635"/>
            <a:ext cx="2591753" cy="55318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5945" y="259635"/>
            <a:ext cx="7583276" cy="55318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3" y="1491171"/>
            <a:ext cx="50134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1"/>
            <a:ext cx="50134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919" y="2014041"/>
            <a:ext cx="9791065" cy="13897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835" y="3673898"/>
            <a:ext cx="8063230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5" y="4166154"/>
            <a:ext cx="9791065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915" y="2747922"/>
            <a:ext cx="9791065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5945" y="1512783"/>
            <a:ext cx="5087514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5441" y="1512783"/>
            <a:ext cx="5087514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2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77" y="253988"/>
            <a:ext cx="1078849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3" y="1491171"/>
            <a:ext cx="103727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6" y="6029516"/>
            <a:ext cx="3688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3" y="6029516"/>
            <a:ext cx="26508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1" y="6029516"/>
            <a:ext cx="26508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5" y="259635"/>
            <a:ext cx="10367010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5" y="1512783"/>
            <a:ext cx="10367010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5945" y="6009107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5624" y="6009107"/>
            <a:ext cx="3647652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5213" y="6009107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5" y="259635"/>
            <a:ext cx="10367010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5" y="1512782"/>
            <a:ext cx="10367010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5945" y="6009106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5624" y="6009106"/>
            <a:ext cx="3647652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5212" y="6009106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40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8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jpg"/><Relationship Id="rId8" Type="http://schemas.openxmlformats.org/officeDocument/2006/relationships/image" Target="../media/image7.png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68.png"/><Relationship Id="rId3" Type="http://schemas.openxmlformats.org/officeDocument/2006/relationships/image" Target="../media/image3.png"/><Relationship Id="rId21" Type="http://schemas.openxmlformats.org/officeDocument/2006/relationships/image" Target="../media/image6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6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65.png"/><Relationship Id="rId28" Type="http://schemas.openxmlformats.org/officeDocument/2006/relationships/image" Target="../media/image69.jpg"/><Relationship Id="rId10" Type="http://schemas.openxmlformats.org/officeDocument/2006/relationships/image" Target="../media/image10.png"/><Relationship Id="rId19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64.png"/><Relationship Id="rId27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71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7" Type="http://schemas.openxmlformats.org/officeDocument/2006/relationships/image" Target="../media/image7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70.JP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5.png"/><Relationship Id="rId24" Type="http://schemas.openxmlformats.org/officeDocument/2006/relationships/image" Target="../media/image87.jpg"/><Relationship Id="rId32" Type="http://schemas.openxmlformats.org/officeDocument/2006/relationships/image" Target="../media/image95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86.jpg"/><Relationship Id="rId28" Type="http://schemas.openxmlformats.org/officeDocument/2006/relationships/image" Target="../media/image91.png"/><Relationship Id="rId36" Type="http://schemas.openxmlformats.org/officeDocument/2006/relationships/image" Target="../media/image98.jpeg"/><Relationship Id="rId10" Type="http://schemas.openxmlformats.org/officeDocument/2006/relationships/image" Target="../media/image11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chart" Target="../charts/chart2.xml"/><Relationship Id="rId8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chart" Target="../charts/chart3.xml"/><Relationship Id="rId3" Type="http://schemas.openxmlformats.org/officeDocument/2006/relationships/image" Target="../media/image4.png"/><Relationship Id="rId21" Type="http://schemas.openxmlformats.org/officeDocument/2006/relationships/image" Target="../media/image10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02.jpg"/><Relationship Id="rId21" Type="http://schemas.openxmlformats.org/officeDocument/2006/relationships/image" Target="../media/image104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0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0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07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18900" cy="6483349"/>
          </a:xfrm>
          <a:prstGeom prst="rect">
            <a:avLst/>
          </a:prstGeom>
          <a:noFill/>
        </p:spPr>
      </p:pic>
      <p:sp>
        <p:nvSpPr>
          <p:cNvPr id="4" name="Пятиугольник 3"/>
          <p:cNvSpPr/>
          <p:nvPr/>
        </p:nvSpPr>
        <p:spPr>
          <a:xfrm>
            <a:off x="35157" y="1793875"/>
            <a:ext cx="8274050" cy="297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Положительный опыт поддержки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отрасли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дикоросов.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Финансовые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и нефинансовые механизмы</a:t>
            </a:r>
          </a:p>
          <a:p>
            <a:pPr algn="ctr"/>
            <a:r>
              <a:rPr lang="ru-RU" sz="2400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70167" y="5729802"/>
            <a:ext cx="1039079" cy="7270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50050" y="590867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Томская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11518900" cy="64833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49250" y="1565275"/>
            <a:ext cx="6324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СПАСИБО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ВНИМАНИЕ!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" y="4460875"/>
            <a:ext cx="10868049" cy="11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0168" y="4460875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Забавнова Наталия Константиновна </a:t>
            </a: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– </a:t>
            </a:r>
            <a:endParaRPr lang="en-US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начальник Департамента потребительского рынка Администрации Томской области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об. тел. 8-983-232-73-82,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mail</a:t>
            </a: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zabana@mail.ru</a:t>
            </a:r>
            <a:endParaRPr lang="ru-RU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6" y="-1"/>
            <a:ext cx="11513186" cy="6480620"/>
            <a:chOff x="6336" y="-1"/>
            <a:chExt cx="11513186" cy="6480620"/>
          </a:xfrm>
        </p:grpSpPr>
        <p:sp>
          <p:nvSpPr>
            <p:cNvPr id="3" name="object 3"/>
            <p:cNvSpPr/>
            <p:nvPr/>
          </p:nvSpPr>
          <p:spPr>
            <a:xfrm>
              <a:off x="2974312" y="-1"/>
              <a:ext cx="8481542" cy="6479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2249" y="0"/>
              <a:ext cx="1838977" cy="1412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РЕСУРСНЫЙ ПОТЕНЦИАЛ  НЕДРЕВЕСНОГО ДИКОРАСТУЩЕГО СЫРЬЯ</a:t>
            </a:r>
            <a:endParaRPr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5184266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3" y="1654492"/>
            <a:ext cx="6976098" cy="39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1" y="5495577"/>
            <a:ext cx="961401" cy="1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object 127"/>
          <p:cNvSpPr txBox="1"/>
          <p:nvPr/>
        </p:nvSpPr>
        <p:spPr>
          <a:xfrm>
            <a:off x="250353" y="1409707"/>
            <a:ext cx="1241896" cy="22967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85"/>
              </a:spcBef>
            </a:pPr>
            <a:endParaRPr sz="1200" dirty="0">
              <a:solidFill>
                <a:schemeClr val="bg1"/>
              </a:solidFill>
              <a:latin typeface="Antique Olive" pitchFamily="34" charset="0"/>
              <a:cs typeface="Trebuchet M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90469" y="1042362"/>
            <a:ext cx="1355725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85"/>
              </a:spcBef>
            </a:pPr>
            <a:r>
              <a:rPr lang="ru-RU" sz="1000" b="1" kern="100" dirty="0">
                <a:solidFill>
                  <a:schemeClr val="bg1"/>
                </a:solidFill>
                <a:latin typeface="Arial"/>
                <a:cs typeface="Arial"/>
              </a:rPr>
              <a:t>РЕСУРСЫ ОСНОВНЫХ  ВИДОВ ДИКОРОСОВ,</a:t>
            </a:r>
            <a:endParaRPr lang="ru-RU" sz="1000" kern="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lang="ru-RU" sz="1000" kern="100" dirty="0">
                <a:solidFill>
                  <a:schemeClr val="bg1"/>
                </a:solidFill>
                <a:latin typeface="Trebuchet MS"/>
                <a:cs typeface="Trebuchet MS"/>
              </a:rPr>
              <a:t>тыс. тонн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736270" y="1336738"/>
            <a:ext cx="143192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85"/>
              </a:spcBef>
            </a:pPr>
            <a:r>
              <a:rPr lang="ru-RU" sz="1000" b="1" dirty="0">
                <a:solidFill>
                  <a:schemeClr val="bg1"/>
                </a:solidFill>
                <a:latin typeface="Arial"/>
                <a:cs typeface="Arial"/>
              </a:rPr>
              <a:t>РЕСУРСЫ  ЛЕСНЫХ ЯГОД,</a:t>
            </a:r>
            <a:endParaRPr lang="ru-RU"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lang="ru-RU" sz="1000" dirty="0">
                <a:solidFill>
                  <a:schemeClr val="bg1"/>
                </a:solidFill>
                <a:latin typeface="Trebuchet MS"/>
                <a:cs typeface="Trebuchet MS"/>
              </a:rPr>
              <a:t>тыс. тонн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473450" y="1285031"/>
            <a:ext cx="99941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85"/>
              </a:spcBef>
            </a:pPr>
            <a:r>
              <a:rPr lang="ru-RU" sz="1000" b="1" dirty="0">
                <a:solidFill>
                  <a:schemeClr val="bg1"/>
                </a:solidFill>
                <a:latin typeface="Arial"/>
                <a:cs typeface="Arial"/>
              </a:rPr>
              <a:t>ХВОЙНАЯ  БИОМАССА,</a:t>
            </a:r>
            <a:endParaRPr lang="ru-RU"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lang="ru-RU" sz="1000" dirty="0">
                <a:solidFill>
                  <a:schemeClr val="bg1"/>
                </a:solidFill>
                <a:latin typeface="Trebuchet MS"/>
                <a:cs typeface="Trebuchet MS"/>
              </a:rPr>
              <a:t>тыс. тонн</a:t>
            </a:r>
          </a:p>
        </p:txBody>
      </p:sp>
      <p:sp>
        <p:nvSpPr>
          <p:cNvPr id="111" name="object 133"/>
          <p:cNvSpPr txBox="1"/>
          <p:nvPr/>
        </p:nvSpPr>
        <p:spPr>
          <a:xfrm>
            <a:off x="230026" y="2032007"/>
            <a:ext cx="582271" cy="2921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400"/>
              </a:spcBef>
            </a:pPr>
            <a:r>
              <a:rPr sz="1000" b="1" spc="-95" dirty="0" err="1" smtClean="0">
                <a:latin typeface="Trebuchet MS"/>
                <a:cs typeface="Trebuchet MS"/>
              </a:rPr>
              <a:t>кeдpoвы</a:t>
            </a:r>
            <a:r>
              <a:rPr lang="ru-RU" sz="1000" b="1" spc="-95" dirty="0" smtClean="0">
                <a:latin typeface="Trebuchet MS"/>
                <a:cs typeface="Trebuchet MS"/>
              </a:rPr>
              <a:t>й</a:t>
            </a:r>
            <a:r>
              <a:rPr sz="1000" b="1" spc="-95" dirty="0" smtClean="0">
                <a:latin typeface="Trebuchet MS"/>
                <a:cs typeface="Trebuchet MS"/>
              </a:rPr>
              <a:t> </a:t>
            </a:r>
            <a:r>
              <a:rPr sz="1000" b="1" spc="-290" dirty="0" smtClean="0">
                <a:latin typeface="Trebuchet MS"/>
                <a:cs typeface="Trebuchet MS"/>
              </a:rPr>
              <a:t> </a:t>
            </a:r>
            <a:r>
              <a:rPr sz="1000" b="1" spc="-125" dirty="0">
                <a:latin typeface="Trebuchet MS"/>
                <a:cs typeface="Trebuchet MS"/>
              </a:rPr>
              <a:t>opex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12" name="object 134"/>
          <p:cNvSpPr txBox="1"/>
          <p:nvPr/>
        </p:nvSpPr>
        <p:spPr>
          <a:xfrm>
            <a:off x="735733" y="2022306"/>
            <a:ext cx="421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latin typeface="Arial"/>
                <a:cs typeface="Arial"/>
              </a:rPr>
              <a:t>17</a:t>
            </a:r>
            <a:r>
              <a:rPr sz="1600" b="1" spc="-170" dirty="0">
                <a:latin typeface="Arial"/>
                <a:cs typeface="Arial"/>
              </a:rPr>
              <a:t>5,0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3" name="object 135"/>
          <p:cNvSpPr txBox="1"/>
          <p:nvPr/>
        </p:nvSpPr>
        <p:spPr>
          <a:xfrm>
            <a:off x="271277" y="4003675"/>
            <a:ext cx="2959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45" dirty="0">
                <a:latin typeface="Trebuchet MS"/>
                <a:cs typeface="Trebuchet MS"/>
              </a:rPr>
              <a:t>я</a:t>
            </a:r>
            <a:r>
              <a:rPr sz="1000" b="1" spc="-140" dirty="0">
                <a:latin typeface="Trebuchet MS"/>
                <a:cs typeface="Trebuchet MS"/>
              </a:rPr>
              <a:t>г</a:t>
            </a:r>
            <a:r>
              <a:rPr sz="1000" b="1" spc="-120" dirty="0">
                <a:latin typeface="Trebuchet MS"/>
                <a:cs typeface="Trebuchet MS"/>
              </a:rPr>
              <a:t>o</a:t>
            </a:r>
            <a:r>
              <a:rPr sz="1000" b="1" spc="-114" dirty="0">
                <a:latin typeface="Trebuchet MS"/>
                <a:cs typeface="Trebuchet MS"/>
              </a:rPr>
              <a:t>дa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14" name="object 132"/>
          <p:cNvSpPr txBox="1"/>
          <p:nvPr/>
        </p:nvSpPr>
        <p:spPr>
          <a:xfrm>
            <a:off x="802604" y="4006302"/>
            <a:ext cx="365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8</a:t>
            </a:r>
            <a:r>
              <a:rPr sz="1600" b="1" spc="-105" dirty="0">
                <a:latin typeface="Arial"/>
                <a:cs typeface="Arial"/>
              </a:rPr>
              <a:t>2,0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5" name="object 137"/>
          <p:cNvSpPr txBox="1"/>
          <p:nvPr/>
        </p:nvSpPr>
        <p:spPr>
          <a:xfrm>
            <a:off x="250353" y="4918075"/>
            <a:ext cx="3155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120" dirty="0">
                <a:latin typeface="Trebuchet MS"/>
                <a:cs typeface="Trebuchet MS"/>
              </a:rPr>
              <a:t>гpи6ы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16" name="object 130"/>
          <p:cNvSpPr txBox="1"/>
          <p:nvPr/>
        </p:nvSpPr>
        <p:spPr>
          <a:xfrm>
            <a:off x="781086" y="4919153"/>
            <a:ext cx="3530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1</a:t>
            </a:r>
            <a:r>
              <a:rPr sz="1600" b="1" spc="-105" dirty="0">
                <a:latin typeface="Arial"/>
                <a:cs typeface="Arial"/>
              </a:rPr>
              <a:t>2,0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7" name="object 136"/>
          <p:cNvSpPr txBox="1"/>
          <p:nvPr/>
        </p:nvSpPr>
        <p:spPr>
          <a:xfrm>
            <a:off x="250353" y="5426464"/>
            <a:ext cx="51815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latin typeface="Trebuchet MS"/>
                <a:cs typeface="Trebuchet MS"/>
              </a:rPr>
              <a:t>лeк.тpaвы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18" name="object 131"/>
          <p:cNvSpPr txBox="1"/>
          <p:nvPr/>
        </p:nvSpPr>
        <p:spPr>
          <a:xfrm>
            <a:off x="802604" y="5380744"/>
            <a:ext cx="365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4</a:t>
            </a:r>
            <a:r>
              <a:rPr sz="1600" b="1" spc="-105" dirty="0">
                <a:latin typeface="Arial"/>
                <a:cs typeface="Arial"/>
              </a:rPr>
              <a:t>3,0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9" name="object 126"/>
          <p:cNvSpPr txBox="1"/>
          <p:nvPr/>
        </p:nvSpPr>
        <p:spPr>
          <a:xfrm>
            <a:off x="230026" y="5931344"/>
            <a:ext cx="621522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Источник:</a:t>
            </a:r>
            <a:r>
              <a:rPr sz="10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«Недревесные</a:t>
            </a:r>
            <a:r>
              <a:rPr sz="1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растительные</a:t>
            </a:r>
            <a:r>
              <a:rPr sz="1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ресурсы</a:t>
            </a:r>
            <a:r>
              <a:rPr sz="1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России»</a:t>
            </a:r>
            <a:r>
              <a:rPr sz="10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НИА-Природа,</a:t>
            </a:r>
            <a:r>
              <a:rPr sz="1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Москва,</a:t>
            </a:r>
            <a:r>
              <a:rPr sz="1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2005</a:t>
            </a:r>
            <a:r>
              <a:rPr sz="1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г.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20" name="object 147"/>
          <p:cNvSpPr txBox="1"/>
          <p:nvPr/>
        </p:nvSpPr>
        <p:spPr>
          <a:xfrm>
            <a:off x="1839160" y="2032007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latin typeface="Trebuchet MS"/>
                <a:cs typeface="Trebuchet MS"/>
              </a:rPr>
              <a:t>чe</a:t>
            </a:r>
            <a:r>
              <a:rPr sz="1000" b="1" spc="-140" dirty="0">
                <a:latin typeface="Trebuchet MS"/>
                <a:cs typeface="Trebuchet MS"/>
              </a:rPr>
              <a:t>p</a:t>
            </a:r>
            <a:r>
              <a:rPr sz="1000" b="1" spc="-130" dirty="0">
                <a:latin typeface="Trebuchet MS"/>
                <a:cs typeface="Trebuchet MS"/>
              </a:rPr>
              <a:t>ни</a:t>
            </a:r>
            <a:r>
              <a:rPr sz="1000" b="1" spc="-140" dirty="0">
                <a:latin typeface="Trebuchet MS"/>
                <a:cs typeface="Trebuchet MS"/>
              </a:rPr>
              <a:t>к</a:t>
            </a:r>
            <a:r>
              <a:rPr sz="1000" b="1" spc="-80" dirty="0">
                <a:latin typeface="Trebuchet MS"/>
                <a:cs typeface="Trebuchet MS"/>
              </a:rPr>
              <a:t>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21" name="object 144"/>
          <p:cNvSpPr txBox="1"/>
          <p:nvPr/>
        </p:nvSpPr>
        <p:spPr>
          <a:xfrm>
            <a:off x="2360507" y="1985747"/>
            <a:ext cx="365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4</a:t>
            </a:r>
            <a:r>
              <a:rPr sz="1600" b="1" spc="-105" dirty="0">
                <a:latin typeface="Arial"/>
                <a:cs typeface="Arial"/>
              </a:rPr>
              <a:t>0,0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3" name="object 148"/>
          <p:cNvSpPr txBox="1"/>
          <p:nvPr/>
        </p:nvSpPr>
        <p:spPr>
          <a:xfrm>
            <a:off x="1827803" y="3773812"/>
            <a:ext cx="466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latin typeface="Trebuchet MS"/>
                <a:cs typeface="Trebuchet MS"/>
              </a:rPr>
              <a:t>гoлy6икa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28" name="object 143"/>
          <p:cNvSpPr txBox="1"/>
          <p:nvPr/>
        </p:nvSpPr>
        <p:spPr>
          <a:xfrm>
            <a:off x="2395902" y="3722384"/>
            <a:ext cx="365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3</a:t>
            </a:r>
            <a:r>
              <a:rPr sz="1600" b="1" spc="-105" dirty="0">
                <a:latin typeface="Arial"/>
                <a:cs typeface="Arial"/>
              </a:rPr>
              <a:t>6,0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0" name="object 150"/>
          <p:cNvSpPr txBox="1"/>
          <p:nvPr/>
        </p:nvSpPr>
        <p:spPr>
          <a:xfrm>
            <a:off x="1829636" y="5078380"/>
            <a:ext cx="3898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latin typeface="Trebuchet MS"/>
                <a:cs typeface="Trebuchet MS"/>
              </a:rPr>
              <a:t>к</a:t>
            </a:r>
            <a:r>
              <a:rPr sz="1000" b="1" spc="-120" dirty="0">
                <a:latin typeface="Trebuchet MS"/>
                <a:cs typeface="Trebuchet MS"/>
              </a:rPr>
              <a:t>люквa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31" name="object 142"/>
          <p:cNvSpPr txBox="1"/>
          <p:nvPr/>
        </p:nvSpPr>
        <p:spPr>
          <a:xfrm>
            <a:off x="2489847" y="5060541"/>
            <a:ext cx="268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2</a:t>
            </a:r>
            <a:r>
              <a:rPr sz="1600" b="1" spc="-65" dirty="0">
                <a:latin typeface="Arial"/>
                <a:cs typeface="Arial"/>
              </a:rPr>
              <a:t>,</a:t>
            </a:r>
            <a:r>
              <a:rPr sz="1600" b="1" spc="-125" dirty="0"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2" name="object 149"/>
          <p:cNvSpPr txBox="1"/>
          <p:nvPr/>
        </p:nvSpPr>
        <p:spPr>
          <a:xfrm>
            <a:off x="1818840" y="5291844"/>
            <a:ext cx="4660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000" b="1" spc="-120" dirty="0">
                <a:latin typeface="Trebuchet MS"/>
                <a:cs typeface="Trebuchet MS"/>
              </a:rPr>
              <a:t>б</a:t>
            </a:r>
            <a:r>
              <a:rPr sz="1000" b="1" spc="-140" dirty="0" err="1" smtClean="0">
                <a:latin typeface="Trebuchet MS"/>
                <a:cs typeface="Trebuchet MS"/>
              </a:rPr>
              <a:t>p</a:t>
            </a:r>
            <a:r>
              <a:rPr sz="1000" b="1" spc="-114" dirty="0" err="1" smtClean="0">
                <a:latin typeface="Trebuchet MS"/>
                <a:cs typeface="Trebuchet MS"/>
              </a:rPr>
              <a:t>ycни</a:t>
            </a:r>
            <a:r>
              <a:rPr sz="1000" b="1" spc="-135" dirty="0" err="1" smtClean="0">
                <a:latin typeface="Trebuchet MS"/>
                <a:cs typeface="Trebuchet MS"/>
              </a:rPr>
              <a:t>к</a:t>
            </a:r>
            <a:r>
              <a:rPr sz="1000" b="1" spc="-80" dirty="0" err="1" smtClean="0">
                <a:latin typeface="Trebuchet MS"/>
                <a:cs typeface="Trebuchet MS"/>
              </a:rPr>
              <a:t>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33" name="object 141"/>
          <p:cNvSpPr txBox="1"/>
          <p:nvPr/>
        </p:nvSpPr>
        <p:spPr>
          <a:xfrm>
            <a:off x="2489847" y="5254029"/>
            <a:ext cx="2559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2</a:t>
            </a:r>
            <a:r>
              <a:rPr sz="1600" b="1" spc="-65" dirty="0">
                <a:latin typeface="Arial"/>
                <a:cs typeface="Arial"/>
              </a:rPr>
              <a:t>,</a:t>
            </a:r>
            <a:r>
              <a:rPr sz="1600" b="1" spc="-125" dirty="0"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4" name="object 151"/>
          <p:cNvSpPr txBox="1"/>
          <p:nvPr/>
        </p:nvSpPr>
        <p:spPr>
          <a:xfrm>
            <a:off x="1827803" y="5458496"/>
            <a:ext cx="3733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latin typeface="Trebuchet MS"/>
                <a:cs typeface="Trebuchet MS"/>
              </a:rPr>
              <a:t>мaлинa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35" name="object 146"/>
          <p:cNvSpPr txBox="1"/>
          <p:nvPr/>
        </p:nvSpPr>
        <p:spPr>
          <a:xfrm>
            <a:off x="2486009" y="5444278"/>
            <a:ext cx="2284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Arial"/>
                <a:cs typeface="Arial"/>
              </a:rPr>
              <a:t>1</a:t>
            </a:r>
            <a:r>
              <a:rPr sz="1200" b="1" spc="-65" dirty="0">
                <a:latin typeface="Arial"/>
                <a:cs typeface="Arial"/>
              </a:rPr>
              <a:t>,</a:t>
            </a:r>
            <a:r>
              <a:rPr sz="1200" b="1" spc="-125" dirty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6" name="object 154"/>
          <p:cNvSpPr txBox="1"/>
          <p:nvPr/>
        </p:nvSpPr>
        <p:spPr>
          <a:xfrm>
            <a:off x="3458439" y="1979303"/>
            <a:ext cx="588089" cy="28212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400"/>
              </a:spcBef>
            </a:pPr>
            <a:r>
              <a:rPr sz="1000" b="1" spc="-75" dirty="0" err="1" smtClean="0">
                <a:latin typeface="Trebuchet MS"/>
                <a:cs typeface="Trebuchet MS"/>
              </a:rPr>
              <a:t>xвo</a:t>
            </a:r>
            <a:r>
              <a:rPr lang="ru-RU" sz="1000" b="1" spc="-75" dirty="0" smtClean="0">
                <a:latin typeface="Trebuchet MS"/>
                <a:cs typeface="Trebuchet MS"/>
              </a:rPr>
              <a:t>й</a:t>
            </a:r>
            <a:r>
              <a:rPr sz="1000" b="1" spc="-75" dirty="0" err="1" smtClean="0">
                <a:latin typeface="Trebuchet MS"/>
                <a:cs typeface="Trebuchet MS"/>
              </a:rPr>
              <a:t>нaя</a:t>
            </a:r>
            <a:r>
              <a:rPr sz="1000" b="1" spc="-75" dirty="0" smtClean="0">
                <a:latin typeface="Trebuchet MS"/>
                <a:cs typeface="Trebuchet MS"/>
              </a:rPr>
              <a:t>  </a:t>
            </a:r>
            <a:r>
              <a:rPr sz="1000" b="1" spc="-114" dirty="0">
                <a:latin typeface="Trebuchet MS"/>
                <a:cs typeface="Trebuchet MS"/>
              </a:rPr>
              <a:t>лaпкa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37" name="object 153"/>
          <p:cNvSpPr txBox="1"/>
          <p:nvPr/>
        </p:nvSpPr>
        <p:spPr>
          <a:xfrm>
            <a:off x="3918745" y="1993840"/>
            <a:ext cx="4622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Arial"/>
                <a:cs typeface="Arial"/>
              </a:rPr>
              <a:t>99</a:t>
            </a:r>
            <a:r>
              <a:rPr sz="1600" b="1" spc="-105" dirty="0">
                <a:latin typeface="Arial"/>
                <a:cs typeface="Arial"/>
              </a:rPr>
              <a:t>0,0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38" name="object 155"/>
          <p:cNvGrpSpPr/>
          <p:nvPr/>
        </p:nvGrpSpPr>
        <p:grpSpPr>
          <a:xfrm>
            <a:off x="754476" y="2714769"/>
            <a:ext cx="889000" cy="889000"/>
            <a:chOff x="916868" y="2789769"/>
            <a:chExt cx="889000" cy="889000"/>
          </a:xfrm>
        </p:grpSpPr>
        <p:sp>
          <p:nvSpPr>
            <p:cNvPr id="139" name="object 156"/>
            <p:cNvSpPr/>
            <p:nvPr/>
          </p:nvSpPr>
          <p:spPr>
            <a:xfrm>
              <a:off x="929568" y="2802469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0" y="0"/>
                  </a:moveTo>
                  <a:lnTo>
                    <a:pt x="384749" y="2533"/>
                  </a:lnTo>
                  <a:lnTo>
                    <a:pt x="339167" y="9959"/>
                  </a:lnTo>
                  <a:lnTo>
                    <a:pt x="295316" y="22014"/>
                  </a:lnTo>
                  <a:lnTo>
                    <a:pt x="253459" y="38433"/>
                  </a:lnTo>
                  <a:lnTo>
                    <a:pt x="213860" y="58955"/>
                  </a:lnTo>
                  <a:lnTo>
                    <a:pt x="176782" y="83314"/>
                  </a:lnTo>
                  <a:lnTo>
                    <a:pt x="142489" y="111249"/>
                  </a:lnTo>
                  <a:lnTo>
                    <a:pt x="111244" y="142494"/>
                  </a:lnTo>
                  <a:lnTo>
                    <a:pt x="83311" y="176788"/>
                  </a:lnTo>
                  <a:lnTo>
                    <a:pt x="58952" y="213866"/>
                  </a:lnTo>
                  <a:lnTo>
                    <a:pt x="38431" y="253464"/>
                  </a:lnTo>
                  <a:lnTo>
                    <a:pt x="22013" y="295321"/>
                  </a:lnTo>
                  <a:lnTo>
                    <a:pt x="9959" y="339171"/>
                  </a:lnTo>
                  <a:lnTo>
                    <a:pt x="2533" y="384752"/>
                  </a:lnTo>
                  <a:lnTo>
                    <a:pt x="0" y="431800"/>
                  </a:lnTo>
                  <a:lnTo>
                    <a:pt x="2533" y="478850"/>
                  </a:lnTo>
                  <a:lnTo>
                    <a:pt x="9959" y="524432"/>
                  </a:lnTo>
                  <a:lnTo>
                    <a:pt x="22013" y="568283"/>
                  </a:lnTo>
                  <a:lnTo>
                    <a:pt x="38431" y="610140"/>
                  </a:lnTo>
                  <a:lnTo>
                    <a:pt x="58952" y="649739"/>
                  </a:lnTo>
                  <a:lnTo>
                    <a:pt x="83311" y="686817"/>
                  </a:lnTo>
                  <a:lnTo>
                    <a:pt x="111244" y="721110"/>
                  </a:lnTo>
                  <a:lnTo>
                    <a:pt x="142489" y="752355"/>
                  </a:lnTo>
                  <a:lnTo>
                    <a:pt x="176782" y="780288"/>
                  </a:lnTo>
                  <a:lnTo>
                    <a:pt x="213860" y="804647"/>
                  </a:lnTo>
                  <a:lnTo>
                    <a:pt x="253459" y="825168"/>
                  </a:lnTo>
                  <a:lnTo>
                    <a:pt x="295316" y="841586"/>
                  </a:lnTo>
                  <a:lnTo>
                    <a:pt x="339167" y="853640"/>
                  </a:lnTo>
                  <a:lnTo>
                    <a:pt x="384749" y="861066"/>
                  </a:lnTo>
                  <a:lnTo>
                    <a:pt x="431800" y="863600"/>
                  </a:lnTo>
                  <a:lnTo>
                    <a:pt x="478847" y="861066"/>
                  </a:lnTo>
                  <a:lnTo>
                    <a:pt x="524428" y="853640"/>
                  </a:lnTo>
                  <a:lnTo>
                    <a:pt x="568278" y="841586"/>
                  </a:lnTo>
                  <a:lnTo>
                    <a:pt x="610135" y="825168"/>
                  </a:lnTo>
                  <a:lnTo>
                    <a:pt x="649733" y="804647"/>
                  </a:lnTo>
                  <a:lnTo>
                    <a:pt x="686811" y="780288"/>
                  </a:lnTo>
                  <a:lnTo>
                    <a:pt x="721105" y="752355"/>
                  </a:lnTo>
                  <a:lnTo>
                    <a:pt x="752350" y="721110"/>
                  </a:lnTo>
                  <a:lnTo>
                    <a:pt x="780285" y="686817"/>
                  </a:lnTo>
                  <a:lnTo>
                    <a:pt x="804644" y="649739"/>
                  </a:lnTo>
                  <a:lnTo>
                    <a:pt x="825166" y="610140"/>
                  </a:lnTo>
                  <a:lnTo>
                    <a:pt x="841585" y="568283"/>
                  </a:lnTo>
                  <a:lnTo>
                    <a:pt x="853640" y="524432"/>
                  </a:lnTo>
                  <a:lnTo>
                    <a:pt x="861066" y="478850"/>
                  </a:lnTo>
                  <a:lnTo>
                    <a:pt x="863600" y="431800"/>
                  </a:lnTo>
                  <a:lnTo>
                    <a:pt x="861066" y="384752"/>
                  </a:lnTo>
                  <a:lnTo>
                    <a:pt x="853640" y="339171"/>
                  </a:lnTo>
                  <a:lnTo>
                    <a:pt x="841585" y="295321"/>
                  </a:lnTo>
                  <a:lnTo>
                    <a:pt x="825166" y="253464"/>
                  </a:lnTo>
                  <a:lnTo>
                    <a:pt x="804644" y="213866"/>
                  </a:lnTo>
                  <a:lnTo>
                    <a:pt x="780285" y="176788"/>
                  </a:lnTo>
                  <a:lnTo>
                    <a:pt x="752350" y="142494"/>
                  </a:lnTo>
                  <a:lnTo>
                    <a:pt x="721105" y="111249"/>
                  </a:lnTo>
                  <a:lnTo>
                    <a:pt x="686811" y="83314"/>
                  </a:lnTo>
                  <a:lnTo>
                    <a:pt x="649733" y="58955"/>
                  </a:lnTo>
                  <a:lnTo>
                    <a:pt x="610135" y="38433"/>
                  </a:lnTo>
                  <a:lnTo>
                    <a:pt x="568278" y="22014"/>
                  </a:lnTo>
                  <a:lnTo>
                    <a:pt x="524428" y="9959"/>
                  </a:lnTo>
                  <a:lnTo>
                    <a:pt x="478847" y="2533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57"/>
            <p:cNvSpPr/>
            <p:nvPr/>
          </p:nvSpPr>
          <p:spPr>
            <a:xfrm>
              <a:off x="929568" y="2802469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863600" y="431800"/>
                  </a:moveTo>
                  <a:lnTo>
                    <a:pt x="861066" y="478850"/>
                  </a:lnTo>
                  <a:lnTo>
                    <a:pt x="853640" y="524432"/>
                  </a:lnTo>
                  <a:lnTo>
                    <a:pt x="841585" y="568283"/>
                  </a:lnTo>
                  <a:lnTo>
                    <a:pt x="825166" y="610140"/>
                  </a:lnTo>
                  <a:lnTo>
                    <a:pt x="804644" y="649739"/>
                  </a:lnTo>
                  <a:lnTo>
                    <a:pt x="780285" y="686817"/>
                  </a:lnTo>
                  <a:lnTo>
                    <a:pt x="752350" y="721110"/>
                  </a:lnTo>
                  <a:lnTo>
                    <a:pt x="721105" y="752355"/>
                  </a:lnTo>
                  <a:lnTo>
                    <a:pt x="686811" y="780288"/>
                  </a:lnTo>
                  <a:lnTo>
                    <a:pt x="649733" y="804647"/>
                  </a:lnTo>
                  <a:lnTo>
                    <a:pt x="610135" y="825168"/>
                  </a:lnTo>
                  <a:lnTo>
                    <a:pt x="568278" y="841586"/>
                  </a:lnTo>
                  <a:lnTo>
                    <a:pt x="524428" y="853640"/>
                  </a:lnTo>
                  <a:lnTo>
                    <a:pt x="478847" y="861066"/>
                  </a:lnTo>
                  <a:lnTo>
                    <a:pt x="431800" y="863600"/>
                  </a:lnTo>
                  <a:lnTo>
                    <a:pt x="384749" y="861066"/>
                  </a:lnTo>
                  <a:lnTo>
                    <a:pt x="339167" y="853640"/>
                  </a:lnTo>
                  <a:lnTo>
                    <a:pt x="295316" y="841586"/>
                  </a:lnTo>
                  <a:lnTo>
                    <a:pt x="253459" y="825168"/>
                  </a:lnTo>
                  <a:lnTo>
                    <a:pt x="213860" y="804647"/>
                  </a:lnTo>
                  <a:lnTo>
                    <a:pt x="176782" y="780288"/>
                  </a:lnTo>
                  <a:lnTo>
                    <a:pt x="142489" y="752355"/>
                  </a:lnTo>
                  <a:lnTo>
                    <a:pt x="111244" y="721110"/>
                  </a:lnTo>
                  <a:lnTo>
                    <a:pt x="83311" y="686817"/>
                  </a:lnTo>
                  <a:lnTo>
                    <a:pt x="58952" y="649739"/>
                  </a:lnTo>
                  <a:lnTo>
                    <a:pt x="38431" y="610140"/>
                  </a:lnTo>
                  <a:lnTo>
                    <a:pt x="22013" y="568283"/>
                  </a:lnTo>
                  <a:lnTo>
                    <a:pt x="9959" y="524432"/>
                  </a:lnTo>
                  <a:lnTo>
                    <a:pt x="2533" y="478850"/>
                  </a:lnTo>
                  <a:lnTo>
                    <a:pt x="0" y="431800"/>
                  </a:lnTo>
                  <a:lnTo>
                    <a:pt x="2533" y="384752"/>
                  </a:lnTo>
                  <a:lnTo>
                    <a:pt x="9959" y="339171"/>
                  </a:lnTo>
                  <a:lnTo>
                    <a:pt x="22013" y="295321"/>
                  </a:lnTo>
                  <a:lnTo>
                    <a:pt x="38431" y="253464"/>
                  </a:lnTo>
                  <a:lnTo>
                    <a:pt x="58952" y="213866"/>
                  </a:lnTo>
                  <a:lnTo>
                    <a:pt x="83311" y="176788"/>
                  </a:lnTo>
                  <a:lnTo>
                    <a:pt x="111244" y="142494"/>
                  </a:lnTo>
                  <a:lnTo>
                    <a:pt x="142489" y="111249"/>
                  </a:lnTo>
                  <a:lnTo>
                    <a:pt x="176782" y="83314"/>
                  </a:lnTo>
                  <a:lnTo>
                    <a:pt x="213860" y="58955"/>
                  </a:lnTo>
                  <a:lnTo>
                    <a:pt x="253459" y="38433"/>
                  </a:lnTo>
                  <a:lnTo>
                    <a:pt x="295316" y="22014"/>
                  </a:lnTo>
                  <a:lnTo>
                    <a:pt x="339167" y="9959"/>
                  </a:lnTo>
                  <a:lnTo>
                    <a:pt x="384749" y="2533"/>
                  </a:lnTo>
                  <a:lnTo>
                    <a:pt x="431800" y="0"/>
                  </a:lnTo>
                  <a:lnTo>
                    <a:pt x="478847" y="2533"/>
                  </a:lnTo>
                  <a:lnTo>
                    <a:pt x="524428" y="9959"/>
                  </a:lnTo>
                  <a:lnTo>
                    <a:pt x="568278" y="22014"/>
                  </a:lnTo>
                  <a:lnTo>
                    <a:pt x="610135" y="38433"/>
                  </a:lnTo>
                  <a:lnTo>
                    <a:pt x="649733" y="58955"/>
                  </a:lnTo>
                  <a:lnTo>
                    <a:pt x="686811" y="83314"/>
                  </a:lnTo>
                  <a:lnTo>
                    <a:pt x="721105" y="111249"/>
                  </a:lnTo>
                  <a:lnTo>
                    <a:pt x="752350" y="142494"/>
                  </a:lnTo>
                  <a:lnTo>
                    <a:pt x="780285" y="176788"/>
                  </a:lnTo>
                  <a:lnTo>
                    <a:pt x="804644" y="213866"/>
                  </a:lnTo>
                  <a:lnTo>
                    <a:pt x="825166" y="253464"/>
                  </a:lnTo>
                  <a:lnTo>
                    <a:pt x="841585" y="295321"/>
                  </a:lnTo>
                  <a:lnTo>
                    <a:pt x="853640" y="339171"/>
                  </a:lnTo>
                  <a:lnTo>
                    <a:pt x="861066" y="384752"/>
                  </a:lnTo>
                  <a:lnTo>
                    <a:pt x="863600" y="431800"/>
                  </a:lnTo>
                  <a:close/>
                </a:path>
              </a:pathLst>
            </a:custGeom>
            <a:ln w="25400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59"/>
          <p:cNvGrpSpPr/>
          <p:nvPr/>
        </p:nvGrpSpPr>
        <p:grpSpPr>
          <a:xfrm>
            <a:off x="2310336" y="2746488"/>
            <a:ext cx="889000" cy="889000"/>
            <a:chOff x="2708003" y="2789769"/>
            <a:chExt cx="889000" cy="889000"/>
          </a:xfrm>
        </p:grpSpPr>
        <p:sp>
          <p:nvSpPr>
            <p:cNvPr id="142" name="object 160"/>
            <p:cNvSpPr/>
            <p:nvPr/>
          </p:nvSpPr>
          <p:spPr>
            <a:xfrm>
              <a:off x="2720703" y="2802469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0" y="0"/>
                  </a:moveTo>
                  <a:lnTo>
                    <a:pt x="384749" y="2533"/>
                  </a:lnTo>
                  <a:lnTo>
                    <a:pt x="339167" y="9959"/>
                  </a:lnTo>
                  <a:lnTo>
                    <a:pt x="295316" y="22014"/>
                  </a:lnTo>
                  <a:lnTo>
                    <a:pt x="253459" y="38433"/>
                  </a:lnTo>
                  <a:lnTo>
                    <a:pt x="213860" y="58955"/>
                  </a:lnTo>
                  <a:lnTo>
                    <a:pt x="176782" y="83314"/>
                  </a:lnTo>
                  <a:lnTo>
                    <a:pt x="142489" y="111249"/>
                  </a:lnTo>
                  <a:lnTo>
                    <a:pt x="111244" y="142494"/>
                  </a:lnTo>
                  <a:lnTo>
                    <a:pt x="83311" y="176788"/>
                  </a:lnTo>
                  <a:lnTo>
                    <a:pt x="58952" y="213866"/>
                  </a:lnTo>
                  <a:lnTo>
                    <a:pt x="38431" y="253464"/>
                  </a:lnTo>
                  <a:lnTo>
                    <a:pt x="22013" y="295321"/>
                  </a:lnTo>
                  <a:lnTo>
                    <a:pt x="9959" y="339171"/>
                  </a:lnTo>
                  <a:lnTo>
                    <a:pt x="2533" y="384752"/>
                  </a:lnTo>
                  <a:lnTo>
                    <a:pt x="0" y="431800"/>
                  </a:lnTo>
                  <a:lnTo>
                    <a:pt x="2533" y="478850"/>
                  </a:lnTo>
                  <a:lnTo>
                    <a:pt x="9959" y="524432"/>
                  </a:lnTo>
                  <a:lnTo>
                    <a:pt x="22013" y="568283"/>
                  </a:lnTo>
                  <a:lnTo>
                    <a:pt x="38431" y="610140"/>
                  </a:lnTo>
                  <a:lnTo>
                    <a:pt x="58952" y="649739"/>
                  </a:lnTo>
                  <a:lnTo>
                    <a:pt x="83311" y="686817"/>
                  </a:lnTo>
                  <a:lnTo>
                    <a:pt x="111244" y="721110"/>
                  </a:lnTo>
                  <a:lnTo>
                    <a:pt x="142489" y="752355"/>
                  </a:lnTo>
                  <a:lnTo>
                    <a:pt x="176782" y="780288"/>
                  </a:lnTo>
                  <a:lnTo>
                    <a:pt x="213860" y="804647"/>
                  </a:lnTo>
                  <a:lnTo>
                    <a:pt x="253459" y="825168"/>
                  </a:lnTo>
                  <a:lnTo>
                    <a:pt x="295316" y="841586"/>
                  </a:lnTo>
                  <a:lnTo>
                    <a:pt x="339167" y="853640"/>
                  </a:lnTo>
                  <a:lnTo>
                    <a:pt x="384749" y="861066"/>
                  </a:lnTo>
                  <a:lnTo>
                    <a:pt x="431800" y="863600"/>
                  </a:lnTo>
                  <a:lnTo>
                    <a:pt x="478847" y="861066"/>
                  </a:lnTo>
                  <a:lnTo>
                    <a:pt x="524428" y="853640"/>
                  </a:lnTo>
                  <a:lnTo>
                    <a:pt x="568278" y="841586"/>
                  </a:lnTo>
                  <a:lnTo>
                    <a:pt x="610135" y="825168"/>
                  </a:lnTo>
                  <a:lnTo>
                    <a:pt x="649733" y="804647"/>
                  </a:lnTo>
                  <a:lnTo>
                    <a:pt x="686811" y="780288"/>
                  </a:lnTo>
                  <a:lnTo>
                    <a:pt x="721105" y="752355"/>
                  </a:lnTo>
                  <a:lnTo>
                    <a:pt x="752350" y="721110"/>
                  </a:lnTo>
                  <a:lnTo>
                    <a:pt x="780285" y="686817"/>
                  </a:lnTo>
                  <a:lnTo>
                    <a:pt x="804644" y="649739"/>
                  </a:lnTo>
                  <a:lnTo>
                    <a:pt x="825166" y="610140"/>
                  </a:lnTo>
                  <a:lnTo>
                    <a:pt x="841585" y="568283"/>
                  </a:lnTo>
                  <a:lnTo>
                    <a:pt x="853640" y="524432"/>
                  </a:lnTo>
                  <a:lnTo>
                    <a:pt x="861066" y="478850"/>
                  </a:lnTo>
                  <a:lnTo>
                    <a:pt x="863600" y="431800"/>
                  </a:lnTo>
                  <a:lnTo>
                    <a:pt x="861066" y="384752"/>
                  </a:lnTo>
                  <a:lnTo>
                    <a:pt x="853640" y="339171"/>
                  </a:lnTo>
                  <a:lnTo>
                    <a:pt x="841585" y="295321"/>
                  </a:lnTo>
                  <a:lnTo>
                    <a:pt x="825166" y="253464"/>
                  </a:lnTo>
                  <a:lnTo>
                    <a:pt x="804644" y="213866"/>
                  </a:lnTo>
                  <a:lnTo>
                    <a:pt x="780285" y="176788"/>
                  </a:lnTo>
                  <a:lnTo>
                    <a:pt x="752350" y="142494"/>
                  </a:lnTo>
                  <a:lnTo>
                    <a:pt x="721105" y="111249"/>
                  </a:lnTo>
                  <a:lnTo>
                    <a:pt x="686811" y="83314"/>
                  </a:lnTo>
                  <a:lnTo>
                    <a:pt x="649733" y="58955"/>
                  </a:lnTo>
                  <a:lnTo>
                    <a:pt x="610135" y="38433"/>
                  </a:lnTo>
                  <a:lnTo>
                    <a:pt x="568278" y="22014"/>
                  </a:lnTo>
                  <a:lnTo>
                    <a:pt x="524428" y="9959"/>
                  </a:lnTo>
                  <a:lnTo>
                    <a:pt x="478847" y="2533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61"/>
            <p:cNvSpPr/>
            <p:nvPr/>
          </p:nvSpPr>
          <p:spPr>
            <a:xfrm>
              <a:off x="2720703" y="2802469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863600" y="431800"/>
                  </a:moveTo>
                  <a:lnTo>
                    <a:pt x="861066" y="478850"/>
                  </a:lnTo>
                  <a:lnTo>
                    <a:pt x="853640" y="524432"/>
                  </a:lnTo>
                  <a:lnTo>
                    <a:pt x="841585" y="568283"/>
                  </a:lnTo>
                  <a:lnTo>
                    <a:pt x="825166" y="610140"/>
                  </a:lnTo>
                  <a:lnTo>
                    <a:pt x="804644" y="649739"/>
                  </a:lnTo>
                  <a:lnTo>
                    <a:pt x="780285" y="686817"/>
                  </a:lnTo>
                  <a:lnTo>
                    <a:pt x="752350" y="721110"/>
                  </a:lnTo>
                  <a:lnTo>
                    <a:pt x="721105" y="752355"/>
                  </a:lnTo>
                  <a:lnTo>
                    <a:pt x="686811" y="780288"/>
                  </a:lnTo>
                  <a:lnTo>
                    <a:pt x="649733" y="804647"/>
                  </a:lnTo>
                  <a:lnTo>
                    <a:pt x="610135" y="825168"/>
                  </a:lnTo>
                  <a:lnTo>
                    <a:pt x="568278" y="841586"/>
                  </a:lnTo>
                  <a:lnTo>
                    <a:pt x="524428" y="853640"/>
                  </a:lnTo>
                  <a:lnTo>
                    <a:pt x="478847" y="861066"/>
                  </a:lnTo>
                  <a:lnTo>
                    <a:pt x="431800" y="863600"/>
                  </a:lnTo>
                  <a:lnTo>
                    <a:pt x="384749" y="861066"/>
                  </a:lnTo>
                  <a:lnTo>
                    <a:pt x="339167" y="853640"/>
                  </a:lnTo>
                  <a:lnTo>
                    <a:pt x="295316" y="841586"/>
                  </a:lnTo>
                  <a:lnTo>
                    <a:pt x="253459" y="825168"/>
                  </a:lnTo>
                  <a:lnTo>
                    <a:pt x="213860" y="804647"/>
                  </a:lnTo>
                  <a:lnTo>
                    <a:pt x="176782" y="780288"/>
                  </a:lnTo>
                  <a:lnTo>
                    <a:pt x="142489" y="752355"/>
                  </a:lnTo>
                  <a:lnTo>
                    <a:pt x="111244" y="721110"/>
                  </a:lnTo>
                  <a:lnTo>
                    <a:pt x="83311" y="686817"/>
                  </a:lnTo>
                  <a:lnTo>
                    <a:pt x="58952" y="649739"/>
                  </a:lnTo>
                  <a:lnTo>
                    <a:pt x="38431" y="610140"/>
                  </a:lnTo>
                  <a:lnTo>
                    <a:pt x="22013" y="568283"/>
                  </a:lnTo>
                  <a:lnTo>
                    <a:pt x="9959" y="524432"/>
                  </a:lnTo>
                  <a:lnTo>
                    <a:pt x="2533" y="478850"/>
                  </a:lnTo>
                  <a:lnTo>
                    <a:pt x="0" y="431800"/>
                  </a:lnTo>
                  <a:lnTo>
                    <a:pt x="2533" y="384752"/>
                  </a:lnTo>
                  <a:lnTo>
                    <a:pt x="9959" y="339171"/>
                  </a:lnTo>
                  <a:lnTo>
                    <a:pt x="22013" y="295321"/>
                  </a:lnTo>
                  <a:lnTo>
                    <a:pt x="38431" y="253464"/>
                  </a:lnTo>
                  <a:lnTo>
                    <a:pt x="58952" y="213866"/>
                  </a:lnTo>
                  <a:lnTo>
                    <a:pt x="83311" y="176788"/>
                  </a:lnTo>
                  <a:lnTo>
                    <a:pt x="111244" y="142494"/>
                  </a:lnTo>
                  <a:lnTo>
                    <a:pt x="142489" y="111249"/>
                  </a:lnTo>
                  <a:lnTo>
                    <a:pt x="176782" y="83314"/>
                  </a:lnTo>
                  <a:lnTo>
                    <a:pt x="213860" y="58955"/>
                  </a:lnTo>
                  <a:lnTo>
                    <a:pt x="253459" y="38433"/>
                  </a:lnTo>
                  <a:lnTo>
                    <a:pt x="295316" y="22014"/>
                  </a:lnTo>
                  <a:lnTo>
                    <a:pt x="339167" y="9959"/>
                  </a:lnTo>
                  <a:lnTo>
                    <a:pt x="384749" y="2533"/>
                  </a:lnTo>
                  <a:lnTo>
                    <a:pt x="431800" y="0"/>
                  </a:lnTo>
                  <a:lnTo>
                    <a:pt x="478847" y="2533"/>
                  </a:lnTo>
                  <a:lnTo>
                    <a:pt x="524428" y="9959"/>
                  </a:lnTo>
                  <a:lnTo>
                    <a:pt x="568278" y="22014"/>
                  </a:lnTo>
                  <a:lnTo>
                    <a:pt x="610135" y="38433"/>
                  </a:lnTo>
                  <a:lnTo>
                    <a:pt x="649733" y="58955"/>
                  </a:lnTo>
                  <a:lnTo>
                    <a:pt x="686811" y="83314"/>
                  </a:lnTo>
                  <a:lnTo>
                    <a:pt x="721105" y="111249"/>
                  </a:lnTo>
                  <a:lnTo>
                    <a:pt x="752350" y="142494"/>
                  </a:lnTo>
                  <a:lnTo>
                    <a:pt x="780285" y="176788"/>
                  </a:lnTo>
                  <a:lnTo>
                    <a:pt x="804644" y="213866"/>
                  </a:lnTo>
                  <a:lnTo>
                    <a:pt x="825166" y="253464"/>
                  </a:lnTo>
                  <a:lnTo>
                    <a:pt x="841585" y="295321"/>
                  </a:lnTo>
                  <a:lnTo>
                    <a:pt x="853640" y="339171"/>
                  </a:lnTo>
                  <a:lnTo>
                    <a:pt x="861066" y="384752"/>
                  </a:lnTo>
                  <a:lnTo>
                    <a:pt x="863600" y="431800"/>
                  </a:lnTo>
                  <a:close/>
                </a:path>
              </a:pathLst>
            </a:custGeom>
            <a:ln w="25400">
              <a:solidFill>
                <a:srgbClr val="FF6A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63"/>
          <p:cNvGrpSpPr/>
          <p:nvPr/>
        </p:nvGrpSpPr>
        <p:grpSpPr>
          <a:xfrm>
            <a:off x="3982681" y="2795497"/>
            <a:ext cx="889000" cy="889000"/>
            <a:chOff x="4565999" y="2789769"/>
            <a:chExt cx="889000" cy="889000"/>
          </a:xfrm>
        </p:grpSpPr>
        <p:sp>
          <p:nvSpPr>
            <p:cNvPr id="145" name="object 164"/>
            <p:cNvSpPr/>
            <p:nvPr/>
          </p:nvSpPr>
          <p:spPr>
            <a:xfrm>
              <a:off x="4578699" y="2802469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0" y="0"/>
                  </a:moveTo>
                  <a:lnTo>
                    <a:pt x="384752" y="2533"/>
                  </a:lnTo>
                  <a:lnTo>
                    <a:pt x="339171" y="9959"/>
                  </a:lnTo>
                  <a:lnTo>
                    <a:pt x="295321" y="22014"/>
                  </a:lnTo>
                  <a:lnTo>
                    <a:pt x="253464" y="38433"/>
                  </a:lnTo>
                  <a:lnTo>
                    <a:pt x="213866" y="58955"/>
                  </a:lnTo>
                  <a:lnTo>
                    <a:pt x="176788" y="83314"/>
                  </a:lnTo>
                  <a:lnTo>
                    <a:pt x="142494" y="111249"/>
                  </a:lnTo>
                  <a:lnTo>
                    <a:pt x="111249" y="142494"/>
                  </a:lnTo>
                  <a:lnTo>
                    <a:pt x="83314" y="176788"/>
                  </a:lnTo>
                  <a:lnTo>
                    <a:pt x="58955" y="213866"/>
                  </a:lnTo>
                  <a:lnTo>
                    <a:pt x="38433" y="253464"/>
                  </a:lnTo>
                  <a:lnTo>
                    <a:pt x="22014" y="295321"/>
                  </a:lnTo>
                  <a:lnTo>
                    <a:pt x="9959" y="339171"/>
                  </a:lnTo>
                  <a:lnTo>
                    <a:pt x="2533" y="384752"/>
                  </a:lnTo>
                  <a:lnTo>
                    <a:pt x="0" y="431800"/>
                  </a:lnTo>
                  <a:lnTo>
                    <a:pt x="2533" y="478850"/>
                  </a:lnTo>
                  <a:lnTo>
                    <a:pt x="9959" y="524432"/>
                  </a:lnTo>
                  <a:lnTo>
                    <a:pt x="22014" y="568283"/>
                  </a:lnTo>
                  <a:lnTo>
                    <a:pt x="38433" y="610140"/>
                  </a:lnTo>
                  <a:lnTo>
                    <a:pt x="58955" y="649739"/>
                  </a:lnTo>
                  <a:lnTo>
                    <a:pt x="83314" y="686817"/>
                  </a:lnTo>
                  <a:lnTo>
                    <a:pt x="111249" y="721110"/>
                  </a:lnTo>
                  <a:lnTo>
                    <a:pt x="142494" y="752355"/>
                  </a:lnTo>
                  <a:lnTo>
                    <a:pt x="176788" y="780288"/>
                  </a:lnTo>
                  <a:lnTo>
                    <a:pt x="213866" y="804647"/>
                  </a:lnTo>
                  <a:lnTo>
                    <a:pt x="253464" y="825168"/>
                  </a:lnTo>
                  <a:lnTo>
                    <a:pt x="295321" y="841586"/>
                  </a:lnTo>
                  <a:lnTo>
                    <a:pt x="339171" y="853640"/>
                  </a:lnTo>
                  <a:lnTo>
                    <a:pt x="384752" y="861066"/>
                  </a:lnTo>
                  <a:lnTo>
                    <a:pt x="431800" y="863600"/>
                  </a:lnTo>
                  <a:lnTo>
                    <a:pt x="478847" y="861066"/>
                  </a:lnTo>
                  <a:lnTo>
                    <a:pt x="524428" y="853640"/>
                  </a:lnTo>
                  <a:lnTo>
                    <a:pt x="568278" y="841586"/>
                  </a:lnTo>
                  <a:lnTo>
                    <a:pt x="610135" y="825168"/>
                  </a:lnTo>
                  <a:lnTo>
                    <a:pt x="649733" y="804647"/>
                  </a:lnTo>
                  <a:lnTo>
                    <a:pt x="686811" y="780288"/>
                  </a:lnTo>
                  <a:lnTo>
                    <a:pt x="721105" y="752355"/>
                  </a:lnTo>
                  <a:lnTo>
                    <a:pt x="752350" y="721110"/>
                  </a:lnTo>
                  <a:lnTo>
                    <a:pt x="780285" y="686817"/>
                  </a:lnTo>
                  <a:lnTo>
                    <a:pt x="804644" y="649739"/>
                  </a:lnTo>
                  <a:lnTo>
                    <a:pt x="825166" y="610140"/>
                  </a:lnTo>
                  <a:lnTo>
                    <a:pt x="841585" y="568283"/>
                  </a:lnTo>
                  <a:lnTo>
                    <a:pt x="853640" y="524432"/>
                  </a:lnTo>
                  <a:lnTo>
                    <a:pt x="861066" y="478850"/>
                  </a:lnTo>
                  <a:lnTo>
                    <a:pt x="863600" y="431800"/>
                  </a:lnTo>
                  <a:lnTo>
                    <a:pt x="861066" y="384752"/>
                  </a:lnTo>
                  <a:lnTo>
                    <a:pt x="853640" y="339171"/>
                  </a:lnTo>
                  <a:lnTo>
                    <a:pt x="841585" y="295321"/>
                  </a:lnTo>
                  <a:lnTo>
                    <a:pt x="825166" y="253464"/>
                  </a:lnTo>
                  <a:lnTo>
                    <a:pt x="804644" y="213866"/>
                  </a:lnTo>
                  <a:lnTo>
                    <a:pt x="780285" y="176788"/>
                  </a:lnTo>
                  <a:lnTo>
                    <a:pt x="752350" y="142494"/>
                  </a:lnTo>
                  <a:lnTo>
                    <a:pt x="721105" y="111249"/>
                  </a:lnTo>
                  <a:lnTo>
                    <a:pt x="686811" y="83314"/>
                  </a:lnTo>
                  <a:lnTo>
                    <a:pt x="649733" y="58955"/>
                  </a:lnTo>
                  <a:lnTo>
                    <a:pt x="610135" y="38433"/>
                  </a:lnTo>
                  <a:lnTo>
                    <a:pt x="568278" y="22014"/>
                  </a:lnTo>
                  <a:lnTo>
                    <a:pt x="524428" y="9959"/>
                  </a:lnTo>
                  <a:lnTo>
                    <a:pt x="478847" y="2533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65"/>
            <p:cNvSpPr/>
            <p:nvPr/>
          </p:nvSpPr>
          <p:spPr>
            <a:xfrm>
              <a:off x="4578699" y="2802469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863600" y="431800"/>
                  </a:moveTo>
                  <a:lnTo>
                    <a:pt x="861066" y="478850"/>
                  </a:lnTo>
                  <a:lnTo>
                    <a:pt x="853640" y="524432"/>
                  </a:lnTo>
                  <a:lnTo>
                    <a:pt x="841585" y="568283"/>
                  </a:lnTo>
                  <a:lnTo>
                    <a:pt x="825166" y="610140"/>
                  </a:lnTo>
                  <a:lnTo>
                    <a:pt x="804644" y="649739"/>
                  </a:lnTo>
                  <a:lnTo>
                    <a:pt x="780285" y="686817"/>
                  </a:lnTo>
                  <a:lnTo>
                    <a:pt x="752350" y="721110"/>
                  </a:lnTo>
                  <a:lnTo>
                    <a:pt x="721105" y="752355"/>
                  </a:lnTo>
                  <a:lnTo>
                    <a:pt x="686811" y="780288"/>
                  </a:lnTo>
                  <a:lnTo>
                    <a:pt x="649733" y="804647"/>
                  </a:lnTo>
                  <a:lnTo>
                    <a:pt x="610135" y="825168"/>
                  </a:lnTo>
                  <a:lnTo>
                    <a:pt x="568278" y="841586"/>
                  </a:lnTo>
                  <a:lnTo>
                    <a:pt x="524428" y="853640"/>
                  </a:lnTo>
                  <a:lnTo>
                    <a:pt x="478847" y="861066"/>
                  </a:lnTo>
                  <a:lnTo>
                    <a:pt x="431800" y="863600"/>
                  </a:lnTo>
                  <a:lnTo>
                    <a:pt x="384752" y="861066"/>
                  </a:lnTo>
                  <a:lnTo>
                    <a:pt x="339171" y="853640"/>
                  </a:lnTo>
                  <a:lnTo>
                    <a:pt x="295321" y="841586"/>
                  </a:lnTo>
                  <a:lnTo>
                    <a:pt x="253464" y="825168"/>
                  </a:lnTo>
                  <a:lnTo>
                    <a:pt x="213866" y="804647"/>
                  </a:lnTo>
                  <a:lnTo>
                    <a:pt x="176788" y="780288"/>
                  </a:lnTo>
                  <a:lnTo>
                    <a:pt x="142494" y="752355"/>
                  </a:lnTo>
                  <a:lnTo>
                    <a:pt x="111249" y="721110"/>
                  </a:lnTo>
                  <a:lnTo>
                    <a:pt x="83314" y="686817"/>
                  </a:lnTo>
                  <a:lnTo>
                    <a:pt x="58955" y="649739"/>
                  </a:lnTo>
                  <a:lnTo>
                    <a:pt x="38433" y="610140"/>
                  </a:lnTo>
                  <a:lnTo>
                    <a:pt x="22014" y="568283"/>
                  </a:lnTo>
                  <a:lnTo>
                    <a:pt x="9959" y="524432"/>
                  </a:lnTo>
                  <a:lnTo>
                    <a:pt x="2533" y="478850"/>
                  </a:lnTo>
                  <a:lnTo>
                    <a:pt x="0" y="431800"/>
                  </a:lnTo>
                  <a:lnTo>
                    <a:pt x="2533" y="384752"/>
                  </a:lnTo>
                  <a:lnTo>
                    <a:pt x="9959" y="339171"/>
                  </a:lnTo>
                  <a:lnTo>
                    <a:pt x="22014" y="295321"/>
                  </a:lnTo>
                  <a:lnTo>
                    <a:pt x="38433" y="253464"/>
                  </a:lnTo>
                  <a:lnTo>
                    <a:pt x="58955" y="213866"/>
                  </a:lnTo>
                  <a:lnTo>
                    <a:pt x="83314" y="176788"/>
                  </a:lnTo>
                  <a:lnTo>
                    <a:pt x="111249" y="142494"/>
                  </a:lnTo>
                  <a:lnTo>
                    <a:pt x="142494" y="111249"/>
                  </a:lnTo>
                  <a:lnTo>
                    <a:pt x="176788" y="83314"/>
                  </a:lnTo>
                  <a:lnTo>
                    <a:pt x="213866" y="58955"/>
                  </a:lnTo>
                  <a:lnTo>
                    <a:pt x="253464" y="38433"/>
                  </a:lnTo>
                  <a:lnTo>
                    <a:pt x="295321" y="22014"/>
                  </a:lnTo>
                  <a:lnTo>
                    <a:pt x="339171" y="9959"/>
                  </a:lnTo>
                  <a:lnTo>
                    <a:pt x="384752" y="2533"/>
                  </a:lnTo>
                  <a:lnTo>
                    <a:pt x="431800" y="0"/>
                  </a:lnTo>
                  <a:lnTo>
                    <a:pt x="478847" y="2533"/>
                  </a:lnTo>
                  <a:lnTo>
                    <a:pt x="524428" y="9959"/>
                  </a:lnTo>
                  <a:lnTo>
                    <a:pt x="568278" y="22014"/>
                  </a:lnTo>
                  <a:lnTo>
                    <a:pt x="610135" y="38433"/>
                  </a:lnTo>
                  <a:lnTo>
                    <a:pt x="649733" y="58955"/>
                  </a:lnTo>
                  <a:lnTo>
                    <a:pt x="686811" y="83314"/>
                  </a:lnTo>
                  <a:lnTo>
                    <a:pt x="721105" y="111249"/>
                  </a:lnTo>
                  <a:lnTo>
                    <a:pt x="752350" y="142494"/>
                  </a:lnTo>
                  <a:lnTo>
                    <a:pt x="780285" y="176788"/>
                  </a:lnTo>
                  <a:lnTo>
                    <a:pt x="804644" y="213866"/>
                  </a:lnTo>
                  <a:lnTo>
                    <a:pt x="825166" y="253464"/>
                  </a:lnTo>
                  <a:lnTo>
                    <a:pt x="841585" y="295321"/>
                  </a:lnTo>
                  <a:lnTo>
                    <a:pt x="853640" y="339171"/>
                  </a:lnTo>
                  <a:lnTo>
                    <a:pt x="861066" y="384752"/>
                  </a:lnTo>
                  <a:lnTo>
                    <a:pt x="863600" y="431800"/>
                  </a:lnTo>
                  <a:close/>
                </a:path>
              </a:pathLst>
            </a:custGeom>
            <a:ln w="25400">
              <a:solidFill>
                <a:srgbClr val="5A8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58"/>
          <p:cNvSpPr txBox="1"/>
          <p:nvPr/>
        </p:nvSpPr>
        <p:spPr>
          <a:xfrm>
            <a:off x="921289" y="2928446"/>
            <a:ext cx="629285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4"/>
              </a:lnSpc>
              <a:spcBef>
                <a:spcPts val="100"/>
              </a:spcBef>
            </a:pPr>
            <a:r>
              <a:rPr sz="1000" b="1" spc="-95" dirty="0">
                <a:latin typeface="Arial"/>
                <a:cs typeface="Arial"/>
              </a:rPr>
              <a:t>итого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ts val="2435"/>
              </a:lnSpc>
            </a:pPr>
            <a:r>
              <a:rPr sz="2200" b="1" spc="-155" dirty="0">
                <a:latin typeface="Arial"/>
                <a:cs typeface="Arial"/>
              </a:rPr>
              <a:t>300,0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1" name="object 162"/>
          <p:cNvSpPr txBox="1"/>
          <p:nvPr/>
        </p:nvSpPr>
        <p:spPr>
          <a:xfrm>
            <a:off x="2543387" y="2950635"/>
            <a:ext cx="49530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4"/>
              </a:lnSpc>
              <a:spcBef>
                <a:spcPts val="100"/>
              </a:spcBef>
            </a:pPr>
            <a:r>
              <a:rPr sz="1000" b="1" spc="-95" dirty="0">
                <a:latin typeface="Arial"/>
                <a:cs typeface="Arial"/>
              </a:rPr>
              <a:t>итого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ts val="2435"/>
              </a:lnSpc>
            </a:pPr>
            <a:r>
              <a:rPr sz="2200" b="1" spc="-150" dirty="0">
                <a:latin typeface="Arial"/>
                <a:cs typeface="Arial"/>
              </a:rPr>
              <a:t>82,0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2" name="object 167"/>
          <p:cNvSpPr txBox="1"/>
          <p:nvPr/>
        </p:nvSpPr>
        <p:spPr>
          <a:xfrm>
            <a:off x="4158220" y="3051387"/>
            <a:ext cx="6292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5" dirty="0">
                <a:latin typeface="Arial"/>
                <a:cs typeface="Arial"/>
              </a:rPr>
              <a:t>990,0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153" name="object 12"/>
          <p:cNvGrpSpPr/>
          <p:nvPr/>
        </p:nvGrpSpPr>
        <p:grpSpPr>
          <a:xfrm>
            <a:off x="6597651" y="1497320"/>
            <a:ext cx="2438400" cy="3669960"/>
            <a:chOff x="6670865" y="1497320"/>
            <a:chExt cx="2863850" cy="4364990"/>
          </a:xfrm>
        </p:grpSpPr>
        <p:pic>
          <p:nvPicPr>
            <p:cNvPr id="154" name="object 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40873" y="1745513"/>
              <a:ext cx="248813" cy="889546"/>
            </a:xfrm>
            <a:prstGeom prst="rect">
              <a:avLst/>
            </a:prstGeom>
          </p:spPr>
        </p:pic>
        <p:sp>
          <p:nvSpPr>
            <p:cNvPr id="155" name="object 14"/>
            <p:cNvSpPr/>
            <p:nvPr/>
          </p:nvSpPr>
          <p:spPr>
            <a:xfrm>
              <a:off x="6740873" y="1745523"/>
              <a:ext cx="248920" cy="889635"/>
            </a:xfrm>
            <a:custGeom>
              <a:avLst/>
              <a:gdLst/>
              <a:ahLst/>
              <a:cxnLst/>
              <a:rect l="l" t="t" r="r" b="b"/>
              <a:pathLst>
                <a:path w="248920" h="889635">
                  <a:moveTo>
                    <a:pt x="178296" y="0"/>
                  </a:moveTo>
                  <a:lnTo>
                    <a:pt x="145869" y="35024"/>
                  </a:lnTo>
                  <a:lnTo>
                    <a:pt x="116687" y="71873"/>
                  </a:lnTo>
                  <a:lnTo>
                    <a:pt x="90748" y="110353"/>
                  </a:lnTo>
                  <a:lnTo>
                    <a:pt x="68053" y="150273"/>
                  </a:lnTo>
                  <a:lnTo>
                    <a:pt x="48601" y="191442"/>
                  </a:lnTo>
                  <a:lnTo>
                    <a:pt x="32394" y="233667"/>
                  </a:lnTo>
                  <a:lnTo>
                    <a:pt x="19430" y="276756"/>
                  </a:lnTo>
                  <a:lnTo>
                    <a:pt x="9709" y="320517"/>
                  </a:lnTo>
                  <a:lnTo>
                    <a:pt x="3233" y="364759"/>
                  </a:lnTo>
                  <a:lnTo>
                    <a:pt x="0" y="409289"/>
                  </a:lnTo>
                  <a:lnTo>
                    <a:pt x="10" y="453916"/>
                  </a:lnTo>
                  <a:lnTo>
                    <a:pt x="3264" y="498448"/>
                  </a:lnTo>
                  <a:lnTo>
                    <a:pt x="9761" y="542693"/>
                  </a:lnTo>
                  <a:lnTo>
                    <a:pt x="19502" y="586458"/>
                  </a:lnTo>
                  <a:lnTo>
                    <a:pt x="32486" y="629553"/>
                  </a:lnTo>
                  <a:lnTo>
                    <a:pt x="48714" y="671784"/>
                  </a:lnTo>
                  <a:lnTo>
                    <a:pt x="68184" y="712961"/>
                  </a:lnTo>
                  <a:lnTo>
                    <a:pt x="90898" y="752891"/>
                  </a:lnTo>
                  <a:lnTo>
                    <a:pt x="116856" y="791383"/>
                  </a:lnTo>
                  <a:lnTo>
                    <a:pt x="146056" y="828244"/>
                  </a:lnTo>
                  <a:lnTo>
                    <a:pt x="178499" y="863282"/>
                  </a:lnTo>
                  <a:lnTo>
                    <a:pt x="206452" y="889533"/>
                  </a:lnTo>
                  <a:lnTo>
                    <a:pt x="248819" y="841489"/>
                  </a:lnTo>
                  <a:lnTo>
                    <a:pt x="214776" y="808802"/>
                  </a:lnTo>
                  <a:lnTo>
                    <a:pt x="184148" y="773926"/>
                  </a:lnTo>
                  <a:lnTo>
                    <a:pt x="156950" y="737091"/>
                  </a:lnTo>
                  <a:lnTo>
                    <a:pt x="133196" y="698530"/>
                  </a:lnTo>
                  <a:lnTo>
                    <a:pt x="112901" y="658474"/>
                  </a:lnTo>
                  <a:lnTo>
                    <a:pt x="96079" y="617154"/>
                  </a:lnTo>
                  <a:lnTo>
                    <a:pt x="82745" y="574802"/>
                  </a:lnTo>
                  <a:lnTo>
                    <a:pt x="72915" y="531650"/>
                  </a:lnTo>
                  <a:lnTo>
                    <a:pt x="66601" y="487928"/>
                  </a:lnTo>
                  <a:lnTo>
                    <a:pt x="63819" y="443868"/>
                  </a:lnTo>
                  <a:lnTo>
                    <a:pt x="64584" y="399703"/>
                  </a:lnTo>
                  <a:lnTo>
                    <a:pt x="68910" y="355662"/>
                  </a:lnTo>
                  <a:lnTo>
                    <a:pt x="76811" y="311979"/>
                  </a:lnTo>
                  <a:lnTo>
                    <a:pt x="88303" y="268883"/>
                  </a:lnTo>
                  <a:lnTo>
                    <a:pt x="103400" y="226608"/>
                  </a:lnTo>
                  <a:lnTo>
                    <a:pt x="122116" y="185383"/>
                  </a:lnTo>
                  <a:lnTo>
                    <a:pt x="144466" y="145441"/>
                  </a:lnTo>
                  <a:lnTo>
                    <a:pt x="170465" y="107014"/>
                  </a:lnTo>
                  <a:lnTo>
                    <a:pt x="200128" y="70332"/>
                  </a:lnTo>
                  <a:lnTo>
                    <a:pt x="223610" y="45313"/>
                  </a:lnTo>
                  <a:lnTo>
                    <a:pt x="178296" y="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"/>
            <p:cNvSpPr/>
            <p:nvPr/>
          </p:nvSpPr>
          <p:spPr>
            <a:xfrm>
              <a:off x="6919167" y="1567129"/>
              <a:ext cx="1042035" cy="1220470"/>
            </a:xfrm>
            <a:custGeom>
              <a:avLst/>
              <a:gdLst/>
              <a:ahLst/>
              <a:cxnLst/>
              <a:rect l="l" t="t" r="r" b="b"/>
              <a:pathLst>
                <a:path w="1042034" h="1220470">
                  <a:moveTo>
                    <a:pt x="412440" y="0"/>
                  </a:moveTo>
                  <a:lnTo>
                    <a:pt x="367485" y="3058"/>
                  </a:lnTo>
                  <a:lnTo>
                    <a:pt x="322830" y="9418"/>
                  </a:lnTo>
                  <a:lnTo>
                    <a:pt x="278673" y="19072"/>
                  </a:lnTo>
                  <a:lnTo>
                    <a:pt x="235210" y="32016"/>
                  </a:lnTo>
                  <a:lnTo>
                    <a:pt x="192636" y="48242"/>
                  </a:lnTo>
                  <a:lnTo>
                    <a:pt x="151150" y="67745"/>
                  </a:lnTo>
                  <a:lnTo>
                    <a:pt x="110947" y="90518"/>
                  </a:lnTo>
                  <a:lnTo>
                    <a:pt x="72223" y="116556"/>
                  </a:lnTo>
                  <a:lnTo>
                    <a:pt x="35175" y="145852"/>
                  </a:lnTo>
                  <a:lnTo>
                    <a:pt x="0" y="178400"/>
                  </a:lnTo>
                  <a:lnTo>
                    <a:pt x="45326" y="223713"/>
                  </a:lnTo>
                  <a:lnTo>
                    <a:pt x="80070" y="191804"/>
                  </a:lnTo>
                  <a:lnTo>
                    <a:pt x="116786" y="163442"/>
                  </a:lnTo>
                  <a:lnTo>
                    <a:pt x="155244" y="138626"/>
                  </a:lnTo>
                  <a:lnTo>
                    <a:pt x="195209" y="117357"/>
                  </a:lnTo>
                  <a:lnTo>
                    <a:pt x="236452" y="99635"/>
                  </a:lnTo>
                  <a:lnTo>
                    <a:pt x="278739" y="85459"/>
                  </a:lnTo>
                  <a:lnTo>
                    <a:pt x="321839" y="74829"/>
                  </a:lnTo>
                  <a:lnTo>
                    <a:pt x="365519" y="67746"/>
                  </a:lnTo>
                  <a:lnTo>
                    <a:pt x="409549" y="64209"/>
                  </a:lnTo>
                  <a:lnTo>
                    <a:pt x="453695" y="64219"/>
                  </a:lnTo>
                  <a:lnTo>
                    <a:pt x="497726" y="67775"/>
                  </a:lnTo>
                  <a:lnTo>
                    <a:pt x="541410" y="74877"/>
                  </a:lnTo>
                  <a:lnTo>
                    <a:pt x="584515" y="85525"/>
                  </a:lnTo>
                  <a:lnTo>
                    <a:pt x="626809" y="99719"/>
                  </a:lnTo>
                  <a:lnTo>
                    <a:pt x="668060" y="117459"/>
                  </a:lnTo>
                  <a:lnTo>
                    <a:pt x="708036" y="138745"/>
                  </a:lnTo>
                  <a:lnTo>
                    <a:pt x="746505" y="163577"/>
                  </a:lnTo>
                  <a:lnTo>
                    <a:pt x="783235" y="191955"/>
                  </a:lnTo>
                  <a:lnTo>
                    <a:pt x="817994" y="223878"/>
                  </a:lnTo>
                  <a:lnTo>
                    <a:pt x="849917" y="258637"/>
                  </a:lnTo>
                  <a:lnTo>
                    <a:pt x="878295" y="295368"/>
                  </a:lnTo>
                  <a:lnTo>
                    <a:pt x="903127" y="333837"/>
                  </a:lnTo>
                  <a:lnTo>
                    <a:pt x="924413" y="373812"/>
                  </a:lnTo>
                  <a:lnTo>
                    <a:pt x="942153" y="415063"/>
                  </a:lnTo>
                  <a:lnTo>
                    <a:pt x="956347" y="457357"/>
                  </a:lnTo>
                  <a:lnTo>
                    <a:pt x="966995" y="500462"/>
                  </a:lnTo>
                  <a:lnTo>
                    <a:pt x="974097" y="544146"/>
                  </a:lnTo>
                  <a:lnTo>
                    <a:pt x="977653" y="588177"/>
                  </a:lnTo>
                  <a:lnTo>
                    <a:pt x="977663" y="632323"/>
                  </a:lnTo>
                  <a:lnTo>
                    <a:pt x="974126" y="676353"/>
                  </a:lnTo>
                  <a:lnTo>
                    <a:pt x="967043" y="720033"/>
                  </a:lnTo>
                  <a:lnTo>
                    <a:pt x="956413" y="763133"/>
                  </a:lnTo>
                  <a:lnTo>
                    <a:pt x="942237" y="805420"/>
                  </a:lnTo>
                  <a:lnTo>
                    <a:pt x="924515" y="846663"/>
                  </a:lnTo>
                  <a:lnTo>
                    <a:pt x="903246" y="886629"/>
                  </a:lnTo>
                  <a:lnTo>
                    <a:pt x="878430" y="925086"/>
                  </a:lnTo>
                  <a:lnTo>
                    <a:pt x="850068" y="961802"/>
                  </a:lnTo>
                  <a:lnTo>
                    <a:pt x="818159" y="996546"/>
                  </a:lnTo>
                  <a:lnTo>
                    <a:pt x="783073" y="1028737"/>
                  </a:lnTo>
                  <a:lnTo>
                    <a:pt x="745942" y="1057333"/>
                  </a:lnTo>
                  <a:lnTo>
                    <a:pt x="707007" y="1082326"/>
                  </a:lnTo>
                  <a:lnTo>
                    <a:pt x="666509" y="1103711"/>
                  </a:lnTo>
                  <a:lnTo>
                    <a:pt x="624690" y="1121478"/>
                  </a:lnTo>
                  <a:lnTo>
                    <a:pt x="581791" y="1135621"/>
                  </a:lnTo>
                  <a:lnTo>
                    <a:pt x="538052" y="1146131"/>
                  </a:lnTo>
                  <a:lnTo>
                    <a:pt x="493716" y="1153002"/>
                  </a:lnTo>
                  <a:lnTo>
                    <a:pt x="449022" y="1156227"/>
                  </a:lnTo>
                  <a:lnTo>
                    <a:pt x="404213" y="1155796"/>
                  </a:lnTo>
                  <a:lnTo>
                    <a:pt x="359530" y="1151704"/>
                  </a:lnTo>
                  <a:lnTo>
                    <a:pt x="315213" y="1143942"/>
                  </a:lnTo>
                  <a:lnTo>
                    <a:pt x="271505" y="1132502"/>
                  </a:lnTo>
                  <a:lnTo>
                    <a:pt x="228645" y="1117379"/>
                  </a:lnTo>
                  <a:lnTo>
                    <a:pt x="186876" y="1098563"/>
                  </a:lnTo>
                  <a:lnTo>
                    <a:pt x="146439" y="1076048"/>
                  </a:lnTo>
                  <a:lnTo>
                    <a:pt x="107574" y="1049826"/>
                  </a:lnTo>
                  <a:lnTo>
                    <a:pt x="70523" y="1019889"/>
                  </a:lnTo>
                  <a:lnTo>
                    <a:pt x="28155" y="1067933"/>
                  </a:lnTo>
                  <a:lnTo>
                    <a:pt x="65160" y="1098112"/>
                  </a:lnTo>
                  <a:lnTo>
                    <a:pt x="103780" y="1124940"/>
                  </a:lnTo>
                  <a:lnTo>
                    <a:pt x="143824" y="1148429"/>
                  </a:lnTo>
                  <a:lnTo>
                    <a:pt x="185100" y="1168590"/>
                  </a:lnTo>
                  <a:lnTo>
                    <a:pt x="227417" y="1185436"/>
                  </a:lnTo>
                  <a:lnTo>
                    <a:pt x="270583" y="1198979"/>
                  </a:lnTo>
                  <a:lnTo>
                    <a:pt x="314407" y="1209231"/>
                  </a:lnTo>
                  <a:lnTo>
                    <a:pt x="358696" y="1216203"/>
                  </a:lnTo>
                  <a:lnTo>
                    <a:pt x="403261" y="1219909"/>
                  </a:lnTo>
                  <a:lnTo>
                    <a:pt x="447908" y="1220359"/>
                  </a:lnTo>
                  <a:lnTo>
                    <a:pt x="492446" y="1217567"/>
                  </a:lnTo>
                  <a:lnTo>
                    <a:pt x="536685" y="1211543"/>
                  </a:lnTo>
                  <a:lnTo>
                    <a:pt x="580432" y="1202301"/>
                  </a:lnTo>
                  <a:lnTo>
                    <a:pt x="623496" y="1189851"/>
                  </a:lnTo>
                  <a:lnTo>
                    <a:pt x="665685" y="1174207"/>
                  </a:lnTo>
                  <a:lnTo>
                    <a:pt x="706807" y="1155379"/>
                  </a:lnTo>
                  <a:lnTo>
                    <a:pt x="746672" y="1133381"/>
                  </a:lnTo>
                  <a:lnTo>
                    <a:pt x="785088" y="1108224"/>
                  </a:lnTo>
                  <a:lnTo>
                    <a:pt x="821863" y="1079920"/>
                  </a:lnTo>
                  <a:lnTo>
                    <a:pt x="856805" y="1048481"/>
                  </a:lnTo>
                  <a:lnTo>
                    <a:pt x="889723" y="1013920"/>
                  </a:lnTo>
                  <a:lnTo>
                    <a:pt x="919886" y="976927"/>
                  </a:lnTo>
                  <a:lnTo>
                    <a:pt x="946697" y="938318"/>
                  </a:lnTo>
                  <a:lnTo>
                    <a:pt x="970168" y="898283"/>
                  </a:lnTo>
                  <a:lnTo>
                    <a:pt x="990311" y="857015"/>
                  </a:lnTo>
                  <a:lnTo>
                    <a:pt x="1007139" y="814704"/>
                  </a:lnTo>
                  <a:lnTo>
                    <a:pt x="1020664" y="771544"/>
                  </a:lnTo>
                  <a:lnTo>
                    <a:pt x="1030897" y="727724"/>
                  </a:lnTo>
                  <a:lnTo>
                    <a:pt x="1037851" y="683437"/>
                  </a:lnTo>
                  <a:lnTo>
                    <a:pt x="1041537" y="638874"/>
                  </a:lnTo>
                  <a:lnTo>
                    <a:pt x="1041969" y="594227"/>
                  </a:lnTo>
                  <a:lnTo>
                    <a:pt x="1039157" y="549687"/>
                  </a:lnTo>
                  <a:lnTo>
                    <a:pt x="1033115" y="505445"/>
                  </a:lnTo>
                  <a:lnTo>
                    <a:pt x="1023853" y="461695"/>
                  </a:lnTo>
                  <a:lnTo>
                    <a:pt x="1011385" y="418626"/>
                  </a:lnTo>
                  <a:lnTo>
                    <a:pt x="995722" y="376430"/>
                  </a:lnTo>
                  <a:lnTo>
                    <a:pt x="976876" y="335300"/>
                  </a:lnTo>
                  <a:lnTo>
                    <a:pt x="954859" y="295426"/>
                  </a:lnTo>
                  <a:lnTo>
                    <a:pt x="929684" y="257000"/>
                  </a:lnTo>
                  <a:lnTo>
                    <a:pt x="901363" y="220214"/>
                  </a:lnTo>
                  <a:lnTo>
                    <a:pt x="869907" y="185259"/>
                  </a:lnTo>
                  <a:lnTo>
                    <a:pt x="835329" y="152326"/>
                  </a:lnTo>
                  <a:lnTo>
                    <a:pt x="798169" y="122036"/>
                  </a:lnTo>
                  <a:lnTo>
                    <a:pt x="759344" y="95108"/>
                  </a:lnTo>
                  <a:lnTo>
                    <a:pt x="719053" y="71537"/>
                  </a:lnTo>
                  <a:lnTo>
                    <a:pt x="677491" y="51316"/>
                  </a:lnTo>
                  <a:lnTo>
                    <a:pt x="634856" y="34439"/>
                  </a:lnTo>
                  <a:lnTo>
                    <a:pt x="591342" y="20900"/>
                  </a:lnTo>
                  <a:lnTo>
                    <a:pt x="547147" y="10692"/>
                  </a:lnTo>
                  <a:lnTo>
                    <a:pt x="502468" y="3810"/>
                  </a:lnTo>
                  <a:lnTo>
                    <a:pt x="457500" y="248"/>
                  </a:lnTo>
                  <a:lnTo>
                    <a:pt x="412440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"/>
            <p:cNvSpPr/>
            <p:nvPr/>
          </p:nvSpPr>
          <p:spPr>
            <a:xfrm>
              <a:off x="6919167" y="1567129"/>
              <a:ext cx="1042035" cy="1220470"/>
            </a:xfrm>
            <a:custGeom>
              <a:avLst/>
              <a:gdLst/>
              <a:ahLst/>
              <a:cxnLst/>
              <a:rect l="l" t="t" r="r" b="b"/>
              <a:pathLst>
                <a:path w="1042034" h="1220470">
                  <a:moveTo>
                    <a:pt x="28155" y="1067933"/>
                  </a:moveTo>
                  <a:lnTo>
                    <a:pt x="65160" y="1098112"/>
                  </a:lnTo>
                  <a:lnTo>
                    <a:pt x="103780" y="1124940"/>
                  </a:lnTo>
                  <a:lnTo>
                    <a:pt x="143824" y="1148429"/>
                  </a:lnTo>
                  <a:lnTo>
                    <a:pt x="185100" y="1168590"/>
                  </a:lnTo>
                  <a:lnTo>
                    <a:pt x="227417" y="1185436"/>
                  </a:lnTo>
                  <a:lnTo>
                    <a:pt x="270583" y="1198979"/>
                  </a:lnTo>
                  <a:lnTo>
                    <a:pt x="314407" y="1209231"/>
                  </a:lnTo>
                  <a:lnTo>
                    <a:pt x="358696" y="1216203"/>
                  </a:lnTo>
                  <a:lnTo>
                    <a:pt x="403261" y="1219909"/>
                  </a:lnTo>
                  <a:lnTo>
                    <a:pt x="447908" y="1220359"/>
                  </a:lnTo>
                  <a:lnTo>
                    <a:pt x="492446" y="1217567"/>
                  </a:lnTo>
                  <a:lnTo>
                    <a:pt x="536685" y="1211543"/>
                  </a:lnTo>
                  <a:lnTo>
                    <a:pt x="580432" y="1202301"/>
                  </a:lnTo>
                  <a:lnTo>
                    <a:pt x="623496" y="1189851"/>
                  </a:lnTo>
                  <a:lnTo>
                    <a:pt x="665685" y="1174207"/>
                  </a:lnTo>
                  <a:lnTo>
                    <a:pt x="706807" y="1155379"/>
                  </a:lnTo>
                  <a:lnTo>
                    <a:pt x="746672" y="1133381"/>
                  </a:lnTo>
                  <a:lnTo>
                    <a:pt x="785088" y="1108224"/>
                  </a:lnTo>
                  <a:lnTo>
                    <a:pt x="821863" y="1079920"/>
                  </a:lnTo>
                  <a:lnTo>
                    <a:pt x="856805" y="1048481"/>
                  </a:lnTo>
                  <a:lnTo>
                    <a:pt x="889723" y="1013920"/>
                  </a:lnTo>
                  <a:lnTo>
                    <a:pt x="919886" y="976927"/>
                  </a:lnTo>
                  <a:lnTo>
                    <a:pt x="946697" y="938318"/>
                  </a:lnTo>
                  <a:lnTo>
                    <a:pt x="970168" y="898283"/>
                  </a:lnTo>
                  <a:lnTo>
                    <a:pt x="990311" y="857015"/>
                  </a:lnTo>
                  <a:lnTo>
                    <a:pt x="1007139" y="814704"/>
                  </a:lnTo>
                  <a:lnTo>
                    <a:pt x="1020664" y="771544"/>
                  </a:lnTo>
                  <a:lnTo>
                    <a:pt x="1030897" y="727724"/>
                  </a:lnTo>
                  <a:lnTo>
                    <a:pt x="1037851" y="683437"/>
                  </a:lnTo>
                  <a:lnTo>
                    <a:pt x="1041537" y="638874"/>
                  </a:lnTo>
                  <a:lnTo>
                    <a:pt x="1041969" y="594227"/>
                  </a:lnTo>
                  <a:lnTo>
                    <a:pt x="1039157" y="549687"/>
                  </a:lnTo>
                  <a:lnTo>
                    <a:pt x="1033115" y="505445"/>
                  </a:lnTo>
                  <a:lnTo>
                    <a:pt x="1023853" y="461695"/>
                  </a:lnTo>
                  <a:lnTo>
                    <a:pt x="1011385" y="418626"/>
                  </a:lnTo>
                  <a:lnTo>
                    <a:pt x="995722" y="376430"/>
                  </a:lnTo>
                  <a:lnTo>
                    <a:pt x="976876" y="335300"/>
                  </a:lnTo>
                  <a:lnTo>
                    <a:pt x="954859" y="295426"/>
                  </a:lnTo>
                  <a:lnTo>
                    <a:pt x="929684" y="257000"/>
                  </a:lnTo>
                  <a:lnTo>
                    <a:pt x="901363" y="220214"/>
                  </a:lnTo>
                  <a:lnTo>
                    <a:pt x="869907" y="185259"/>
                  </a:lnTo>
                  <a:lnTo>
                    <a:pt x="835329" y="152326"/>
                  </a:lnTo>
                  <a:lnTo>
                    <a:pt x="798169" y="122036"/>
                  </a:lnTo>
                  <a:lnTo>
                    <a:pt x="759344" y="95108"/>
                  </a:lnTo>
                  <a:lnTo>
                    <a:pt x="719053" y="71537"/>
                  </a:lnTo>
                  <a:lnTo>
                    <a:pt x="677491" y="51316"/>
                  </a:lnTo>
                  <a:lnTo>
                    <a:pt x="634856" y="34439"/>
                  </a:lnTo>
                  <a:lnTo>
                    <a:pt x="591342" y="20900"/>
                  </a:lnTo>
                  <a:lnTo>
                    <a:pt x="547147" y="10692"/>
                  </a:lnTo>
                  <a:lnTo>
                    <a:pt x="502468" y="3810"/>
                  </a:lnTo>
                  <a:lnTo>
                    <a:pt x="457500" y="248"/>
                  </a:lnTo>
                  <a:lnTo>
                    <a:pt x="412440" y="0"/>
                  </a:lnTo>
                  <a:lnTo>
                    <a:pt x="367485" y="3058"/>
                  </a:lnTo>
                  <a:lnTo>
                    <a:pt x="322830" y="9418"/>
                  </a:lnTo>
                  <a:lnTo>
                    <a:pt x="278673" y="19072"/>
                  </a:lnTo>
                  <a:lnTo>
                    <a:pt x="235210" y="32016"/>
                  </a:lnTo>
                  <a:lnTo>
                    <a:pt x="192636" y="48242"/>
                  </a:lnTo>
                  <a:lnTo>
                    <a:pt x="151150" y="67745"/>
                  </a:lnTo>
                  <a:lnTo>
                    <a:pt x="110947" y="90518"/>
                  </a:lnTo>
                  <a:lnTo>
                    <a:pt x="72223" y="116556"/>
                  </a:lnTo>
                  <a:lnTo>
                    <a:pt x="35175" y="145852"/>
                  </a:lnTo>
                  <a:lnTo>
                    <a:pt x="0" y="178400"/>
                  </a:lnTo>
                  <a:lnTo>
                    <a:pt x="45326" y="223713"/>
                  </a:lnTo>
                  <a:lnTo>
                    <a:pt x="80070" y="191804"/>
                  </a:lnTo>
                  <a:lnTo>
                    <a:pt x="116786" y="163442"/>
                  </a:lnTo>
                  <a:lnTo>
                    <a:pt x="155244" y="138626"/>
                  </a:lnTo>
                  <a:lnTo>
                    <a:pt x="195209" y="117357"/>
                  </a:lnTo>
                  <a:lnTo>
                    <a:pt x="236452" y="99635"/>
                  </a:lnTo>
                  <a:lnTo>
                    <a:pt x="278739" y="85459"/>
                  </a:lnTo>
                  <a:lnTo>
                    <a:pt x="321839" y="74829"/>
                  </a:lnTo>
                  <a:lnTo>
                    <a:pt x="365519" y="67746"/>
                  </a:lnTo>
                  <a:lnTo>
                    <a:pt x="409549" y="64209"/>
                  </a:lnTo>
                  <a:lnTo>
                    <a:pt x="453695" y="64219"/>
                  </a:lnTo>
                  <a:lnTo>
                    <a:pt x="497726" y="67775"/>
                  </a:lnTo>
                  <a:lnTo>
                    <a:pt x="541410" y="74877"/>
                  </a:lnTo>
                  <a:lnTo>
                    <a:pt x="584515" y="85525"/>
                  </a:lnTo>
                  <a:lnTo>
                    <a:pt x="626809" y="99719"/>
                  </a:lnTo>
                  <a:lnTo>
                    <a:pt x="668060" y="117459"/>
                  </a:lnTo>
                  <a:lnTo>
                    <a:pt x="708036" y="138745"/>
                  </a:lnTo>
                  <a:lnTo>
                    <a:pt x="746505" y="163577"/>
                  </a:lnTo>
                  <a:lnTo>
                    <a:pt x="783235" y="191955"/>
                  </a:lnTo>
                  <a:lnTo>
                    <a:pt x="817994" y="223878"/>
                  </a:lnTo>
                  <a:lnTo>
                    <a:pt x="849917" y="258637"/>
                  </a:lnTo>
                  <a:lnTo>
                    <a:pt x="878295" y="295368"/>
                  </a:lnTo>
                  <a:lnTo>
                    <a:pt x="903127" y="333837"/>
                  </a:lnTo>
                  <a:lnTo>
                    <a:pt x="924413" y="373812"/>
                  </a:lnTo>
                  <a:lnTo>
                    <a:pt x="942153" y="415063"/>
                  </a:lnTo>
                  <a:lnTo>
                    <a:pt x="956347" y="457357"/>
                  </a:lnTo>
                  <a:lnTo>
                    <a:pt x="966995" y="500462"/>
                  </a:lnTo>
                  <a:lnTo>
                    <a:pt x="974097" y="544146"/>
                  </a:lnTo>
                  <a:lnTo>
                    <a:pt x="977653" y="588177"/>
                  </a:lnTo>
                  <a:lnTo>
                    <a:pt x="977663" y="632323"/>
                  </a:lnTo>
                  <a:lnTo>
                    <a:pt x="974126" y="676353"/>
                  </a:lnTo>
                  <a:lnTo>
                    <a:pt x="967043" y="720033"/>
                  </a:lnTo>
                  <a:lnTo>
                    <a:pt x="956413" y="763133"/>
                  </a:lnTo>
                  <a:lnTo>
                    <a:pt x="942237" y="805420"/>
                  </a:lnTo>
                  <a:lnTo>
                    <a:pt x="924515" y="846663"/>
                  </a:lnTo>
                  <a:lnTo>
                    <a:pt x="903246" y="886629"/>
                  </a:lnTo>
                  <a:lnTo>
                    <a:pt x="878430" y="925086"/>
                  </a:lnTo>
                  <a:lnTo>
                    <a:pt x="850068" y="961802"/>
                  </a:lnTo>
                  <a:lnTo>
                    <a:pt x="818159" y="996546"/>
                  </a:lnTo>
                  <a:lnTo>
                    <a:pt x="783073" y="1028737"/>
                  </a:lnTo>
                  <a:lnTo>
                    <a:pt x="745942" y="1057333"/>
                  </a:lnTo>
                  <a:lnTo>
                    <a:pt x="707007" y="1082326"/>
                  </a:lnTo>
                  <a:lnTo>
                    <a:pt x="666509" y="1103711"/>
                  </a:lnTo>
                  <a:lnTo>
                    <a:pt x="624690" y="1121478"/>
                  </a:lnTo>
                  <a:lnTo>
                    <a:pt x="581791" y="1135621"/>
                  </a:lnTo>
                  <a:lnTo>
                    <a:pt x="538052" y="1146131"/>
                  </a:lnTo>
                  <a:lnTo>
                    <a:pt x="493716" y="1153002"/>
                  </a:lnTo>
                  <a:lnTo>
                    <a:pt x="449022" y="1156227"/>
                  </a:lnTo>
                  <a:lnTo>
                    <a:pt x="404213" y="1155796"/>
                  </a:lnTo>
                  <a:lnTo>
                    <a:pt x="359530" y="1151704"/>
                  </a:lnTo>
                  <a:lnTo>
                    <a:pt x="315213" y="1143942"/>
                  </a:lnTo>
                  <a:lnTo>
                    <a:pt x="271505" y="1132502"/>
                  </a:lnTo>
                  <a:lnTo>
                    <a:pt x="228645" y="1117379"/>
                  </a:lnTo>
                  <a:lnTo>
                    <a:pt x="186876" y="1098563"/>
                  </a:lnTo>
                  <a:lnTo>
                    <a:pt x="146439" y="1076048"/>
                  </a:lnTo>
                  <a:lnTo>
                    <a:pt x="107574" y="1049826"/>
                  </a:lnTo>
                  <a:lnTo>
                    <a:pt x="70523" y="1019889"/>
                  </a:lnTo>
                  <a:lnTo>
                    <a:pt x="28155" y="1067933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76741" y="1700204"/>
              <a:ext cx="242435" cy="919822"/>
            </a:xfrm>
            <a:prstGeom prst="rect">
              <a:avLst/>
            </a:prstGeom>
          </p:spPr>
        </p:pic>
        <p:sp>
          <p:nvSpPr>
            <p:cNvPr id="159" name="object 18"/>
            <p:cNvSpPr/>
            <p:nvPr/>
          </p:nvSpPr>
          <p:spPr>
            <a:xfrm>
              <a:off x="6842263" y="1503046"/>
              <a:ext cx="1183005" cy="1348740"/>
            </a:xfrm>
            <a:custGeom>
              <a:avLst/>
              <a:gdLst/>
              <a:ahLst/>
              <a:cxnLst/>
              <a:rect l="l" t="t" r="r" b="b"/>
              <a:pathLst>
                <a:path w="1183004" h="1348739">
                  <a:moveTo>
                    <a:pt x="487555" y="0"/>
                  </a:moveTo>
                  <a:lnTo>
                    <a:pt x="442547" y="2864"/>
                  </a:lnTo>
                  <a:lnTo>
                    <a:pt x="397736" y="8736"/>
                  </a:lnTo>
                  <a:lnTo>
                    <a:pt x="353282" y="17629"/>
                  </a:lnTo>
                  <a:lnTo>
                    <a:pt x="309348" y="29552"/>
                  </a:lnTo>
                  <a:lnTo>
                    <a:pt x="266093" y="44518"/>
                  </a:lnTo>
                  <a:lnTo>
                    <a:pt x="223680" y="62536"/>
                  </a:lnTo>
                  <a:lnTo>
                    <a:pt x="182269" y="83619"/>
                  </a:lnTo>
                  <a:lnTo>
                    <a:pt x="142021" y="107778"/>
                  </a:lnTo>
                  <a:lnTo>
                    <a:pt x="103097" y="135023"/>
                  </a:lnTo>
                  <a:lnTo>
                    <a:pt x="65659" y="165367"/>
                  </a:lnTo>
                  <a:lnTo>
                    <a:pt x="31584" y="197155"/>
                  </a:lnTo>
                  <a:lnTo>
                    <a:pt x="76911" y="242481"/>
                  </a:lnTo>
                  <a:lnTo>
                    <a:pt x="111935" y="210055"/>
                  </a:lnTo>
                  <a:lnTo>
                    <a:pt x="148784" y="180872"/>
                  </a:lnTo>
                  <a:lnTo>
                    <a:pt x="187264" y="154933"/>
                  </a:lnTo>
                  <a:lnTo>
                    <a:pt x="227185" y="132238"/>
                  </a:lnTo>
                  <a:lnTo>
                    <a:pt x="268353" y="112786"/>
                  </a:lnTo>
                  <a:lnTo>
                    <a:pt x="310578" y="96578"/>
                  </a:lnTo>
                  <a:lnTo>
                    <a:pt x="353667" y="83614"/>
                  </a:lnTo>
                  <a:lnTo>
                    <a:pt x="397428" y="73894"/>
                  </a:lnTo>
                  <a:lnTo>
                    <a:pt x="441670" y="67417"/>
                  </a:lnTo>
                  <a:lnTo>
                    <a:pt x="486200" y="64183"/>
                  </a:lnTo>
                  <a:lnTo>
                    <a:pt x="530827" y="64193"/>
                  </a:lnTo>
                  <a:lnTo>
                    <a:pt x="575359" y="67447"/>
                  </a:lnTo>
                  <a:lnTo>
                    <a:pt x="619604" y="73943"/>
                  </a:lnTo>
                  <a:lnTo>
                    <a:pt x="663369" y="83684"/>
                  </a:lnTo>
                  <a:lnTo>
                    <a:pt x="706464" y="96667"/>
                  </a:lnTo>
                  <a:lnTo>
                    <a:pt x="748696" y="112893"/>
                  </a:lnTo>
                  <a:lnTo>
                    <a:pt x="789872" y="132363"/>
                  </a:lnTo>
                  <a:lnTo>
                    <a:pt x="829802" y="155076"/>
                  </a:lnTo>
                  <a:lnTo>
                    <a:pt x="868294" y="181031"/>
                  </a:lnTo>
                  <a:lnTo>
                    <a:pt x="905155" y="210230"/>
                  </a:lnTo>
                  <a:lnTo>
                    <a:pt x="940193" y="242672"/>
                  </a:lnTo>
                  <a:lnTo>
                    <a:pt x="972635" y="277710"/>
                  </a:lnTo>
                  <a:lnTo>
                    <a:pt x="1001834" y="314571"/>
                  </a:lnTo>
                  <a:lnTo>
                    <a:pt x="1027790" y="353063"/>
                  </a:lnTo>
                  <a:lnTo>
                    <a:pt x="1050502" y="392993"/>
                  </a:lnTo>
                  <a:lnTo>
                    <a:pt x="1069972" y="434169"/>
                  </a:lnTo>
                  <a:lnTo>
                    <a:pt x="1086198" y="476401"/>
                  </a:lnTo>
                  <a:lnTo>
                    <a:pt x="1099182" y="519495"/>
                  </a:lnTo>
                  <a:lnTo>
                    <a:pt x="1108922" y="563261"/>
                  </a:lnTo>
                  <a:lnTo>
                    <a:pt x="1115418" y="607505"/>
                  </a:lnTo>
                  <a:lnTo>
                    <a:pt x="1118672" y="652036"/>
                  </a:lnTo>
                  <a:lnTo>
                    <a:pt x="1118682" y="696663"/>
                  </a:lnTo>
                  <a:lnTo>
                    <a:pt x="1115448" y="741193"/>
                  </a:lnTo>
                  <a:lnTo>
                    <a:pt x="1108971" y="785434"/>
                  </a:lnTo>
                  <a:lnTo>
                    <a:pt x="1099251" y="829195"/>
                  </a:lnTo>
                  <a:lnTo>
                    <a:pt x="1086287" y="872283"/>
                  </a:lnTo>
                  <a:lnTo>
                    <a:pt x="1070079" y="914507"/>
                  </a:lnTo>
                  <a:lnTo>
                    <a:pt x="1050627" y="955674"/>
                  </a:lnTo>
                  <a:lnTo>
                    <a:pt x="1027932" y="995593"/>
                  </a:lnTo>
                  <a:lnTo>
                    <a:pt x="1001993" y="1034072"/>
                  </a:lnTo>
                  <a:lnTo>
                    <a:pt x="972810" y="1070919"/>
                  </a:lnTo>
                  <a:lnTo>
                    <a:pt x="940384" y="1105942"/>
                  </a:lnTo>
                  <a:lnTo>
                    <a:pt x="905359" y="1138369"/>
                  </a:lnTo>
                  <a:lnTo>
                    <a:pt x="868511" y="1167552"/>
                  </a:lnTo>
                  <a:lnTo>
                    <a:pt x="830030" y="1193491"/>
                  </a:lnTo>
                  <a:lnTo>
                    <a:pt x="790110" y="1216187"/>
                  </a:lnTo>
                  <a:lnTo>
                    <a:pt x="748941" y="1235639"/>
                  </a:lnTo>
                  <a:lnTo>
                    <a:pt x="706717" y="1251847"/>
                  </a:lnTo>
                  <a:lnTo>
                    <a:pt x="663628" y="1264812"/>
                  </a:lnTo>
                  <a:lnTo>
                    <a:pt x="619866" y="1274534"/>
                  </a:lnTo>
                  <a:lnTo>
                    <a:pt x="575624" y="1281011"/>
                  </a:lnTo>
                  <a:lnTo>
                    <a:pt x="531094" y="1284246"/>
                  </a:lnTo>
                  <a:lnTo>
                    <a:pt x="486467" y="1284237"/>
                  </a:lnTo>
                  <a:lnTo>
                    <a:pt x="441935" y="1280984"/>
                  </a:lnTo>
                  <a:lnTo>
                    <a:pt x="397691" y="1274488"/>
                  </a:lnTo>
                  <a:lnTo>
                    <a:pt x="353925" y="1264749"/>
                  </a:lnTo>
                  <a:lnTo>
                    <a:pt x="310830" y="1251767"/>
                  </a:lnTo>
                  <a:lnTo>
                    <a:pt x="268599" y="1235541"/>
                  </a:lnTo>
                  <a:lnTo>
                    <a:pt x="227422" y="1216072"/>
                  </a:lnTo>
                  <a:lnTo>
                    <a:pt x="187492" y="1193360"/>
                  </a:lnTo>
                  <a:lnTo>
                    <a:pt x="149000" y="1167404"/>
                  </a:lnTo>
                  <a:lnTo>
                    <a:pt x="112140" y="1138206"/>
                  </a:lnTo>
                  <a:lnTo>
                    <a:pt x="77101" y="1105764"/>
                  </a:lnTo>
                  <a:lnTo>
                    <a:pt x="48323" y="1074916"/>
                  </a:lnTo>
                  <a:lnTo>
                    <a:pt x="0" y="1116978"/>
                  </a:lnTo>
                  <a:lnTo>
                    <a:pt x="32913" y="1152206"/>
                  </a:lnTo>
                  <a:lnTo>
                    <a:pt x="67722" y="1184571"/>
                  </a:lnTo>
                  <a:lnTo>
                    <a:pt x="104268" y="1214061"/>
                  </a:lnTo>
                  <a:lnTo>
                    <a:pt x="142387" y="1240666"/>
                  </a:lnTo>
                  <a:lnTo>
                    <a:pt x="181920" y="1264375"/>
                  </a:lnTo>
                  <a:lnTo>
                    <a:pt x="222706" y="1285176"/>
                  </a:lnTo>
                  <a:lnTo>
                    <a:pt x="264582" y="1303058"/>
                  </a:lnTo>
                  <a:lnTo>
                    <a:pt x="307390" y="1318010"/>
                  </a:lnTo>
                  <a:lnTo>
                    <a:pt x="350966" y="1330020"/>
                  </a:lnTo>
                  <a:lnTo>
                    <a:pt x="395151" y="1339078"/>
                  </a:lnTo>
                  <a:lnTo>
                    <a:pt x="439783" y="1345173"/>
                  </a:lnTo>
                  <a:lnTo>
                    <a:pt x="484701" y="1348292"/>
                  </a:lnTo>
                  <a:lnTo>
                    <a:pt x="529744" y="1348426"/>
                  </a:lnTo>
                  <a:lnTo>
                    <a:pt x="574752" y="1345562"/>
                  </a:lnTo>
                  <a:lnTo>
                    <a:pt x="619562" y="1339690"/>
                  </a:lnTo>
                  <a:lnTo>
                    <a:pt x="664015" y="1330799"/>
                  </a:lnTo>
                  <a:lnTo>
                    <a:pt x="707949" y="1318876"/>
                  </a:lnTo>
                  <a:lnTo>
                    <a:pt x="751203" y="1303912"/>
                  </a:lnTo>
                  <a:lnTo>
                    <a:pt x="793615" y="1285894"/>
                  </a:lnTo>
                  <a:lnTo>
                    <a:pt x="835026" y="1264812"/>
                  </a:lnTo>
                  <a:lnTo>
                    <a:pt x="875274" y="1240655"/>
                  </a:lnTo>
                  <a:lnTo>
                    <a:pt x="914197" y="1213411"/>
                  </a:lnTo>
                  <a:lnTo>
                    <a:pt x="951636" y="1183069"/>
                  </a:lnTo>
                  <a:lnTo>
                    <a:pt x="986850" y="1150170"/>
                  </a:lnTo>
                  <a:lnTo>
                    <a:pt x="1019200" y="1115373"/>
                  </a:lnTo>
                  <a:lnTo>
                    <a:pt x="1048675" y="1078840"/>
                  </a:lnTo>
                  <a:lnTo>
                    <a:pt x="1075264" y="1040731"/>
                  </a:lnTo>
                  <a:lnTo>
                    <a:pt x="1098956" y="1001207"/>
                  </a:lnTo>
                  <a:lnTo>
                    <a:pt x="1119739" y="960429"/>
                  </a:lnTo>
                  <a:lnTo>
                    <a:pt x="1137603" y="918559"/>
                  </a:lnTo>
                  <a:lnTo>
                    <a:pt x="1152536" y="875757"/>
                  </a:lnTo>
                  <a:lnTo>
                    <a:pt x="1164527" y="832185"/>
                  </a:lnTo>
                  <a:lnTo>
                    <a:pt x="1173566" y="788003"/>
                  </a:lnTo>
                  <a:lnTo>
                    <a:pt x="1179641" y="743373"/>
                  </a:lnTo>
                  <a:lnTo>
                    <a:pt x="1182740" y="698455"/>
                  </a:lnTo>
                  <a:lnTo>
                    <a:pt x="1182854" y="653411"/>
                  </a:lnTo>
                  <a:lnTo>
                    <a:pt x="1179970" y="608401"/>
                  </a:lnTo>
                  <a:lnTo>
                    <a:pt x="1174078" y="563587"/>
                  </a:lnTo>
                  <a:lnTo>
                    <a:pt x="1165167" y="519130"/>
                  </a:lnTo>
                  <a:lnTo>
                    <a:pt x="1153225" y="475191"/>
                  </a:lnTo>
                  <a:lnTo>
                    <a:pt x="1138241" y="431930"/>
                  </a:lnTo>
                  <a:lnTo>
                    <a:pt x="1120204" y="389509"/>
                  </a:lnTo>
                  <a:lnTo>
                    <a:pt x="1099104" y="348090"/>
                  </a:lnTo>
                  <a:lnTo>
                    <a:pt x="1074928" y="307831"/>
                  </a:lnTo>
                  <a:lnTo>
                    <a:pt x="1047667" y="268896"/>
                  </a:lnTo>
                  <a:lnTo>
                    <a:pt x="1017308" y="231445"/>
                  </a:lnTo>
                  <a:lnTo>
                    <a:pt x="984394" y="196217"/>
                  </a:lnTo>
                  <a:lnTo>
                    <a:pt x="949584" y="163853"/>
                  </a:lnTo>
                  <a:lnTo>
                    <a:pt x="913039" y="134362"/>
                  </a:lnTo>
                  <a:lnTo>
                    <a:pt x="874919" y="107757"/>
                  </a:lnTo>
                  <a:lnTo>
                    <a:pt x="835385" y="84048"/>
                  </a:lnTo>
                  <a:lnTo>
                    <a:pt x="794599" y="63248"/>
                  </a:lnTo>
                  <a:lnTo>
                    <a:pt x="752722" y="45366"/>
                  </a:lnTo>
                  <a:lnTo>
                    <a:pt x="709914" y="30414"/>
                  </a:lnTo>
                  <a:lnTo>
                    <a:pt x="666337" y="18404"/>
                  </a:lnTo>
                  <a:lnTo>
                    <a:pt x="622151" y="9346"/>
                  </a:lnTo>
                  <a:lnTo>
                    <a:pt x="577519" y="3252"/>
                  </a:lnTo>
                  <a:lnTo>
                    <a:pt x="532600" y="133"/>
                  </a:lnTo>
                  <a:lnTo>
                    <a:pt x="487555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9"/>
            <p:cNvSpPr/>
            <p:nvPr/>
          </p:nvSpPr>
          <p:spPr>
            <a:xfrm>
              <a:off x="6842263" y="1503046"/>
              <a:ext cx="1183005" cy="1348740"/>
            </a:xfrm>
            <a:custGeom>
              <a:avLst/>
              <a:gdLst/>
              <a:ahLst/>
              <a:cxnLst/>
              <a:rect l="l" t="t" r="r" b="b"/>
              <a:pathLst>
                <a:path w="1183004" h="1348739">
                  <a:moveTo>
                    <a:pt x="0" y="1116978"/>
                  </a:moveTo>
                  <a:lnTo>
                    <a:pt x="32913" y="1152206"/>
                  </a:lnTo>
                  <a:lnTo>
                    <a:pt x="67722" y="1184571"/>
                  </a:lnTo>
                  <a:lnTo>
                    <a:pt x="104268" y="1214061"/>
                  </a:lnTo>
                  <a:lnTo>
                    <a:pt x="142387" y="1240666"/>
                  </a:lnTo>
                  <a:lnTo>
                    <a:pt x="181920" y="1264375"/>
                  </a:lnTo>
                  <a:lnTo>
                    <a:pt x="222706" y="1285176"/>
                  </a:lnTo>
                  <a:lnTo>
                    <a:pt x="264582" y="1303058"/>
                  </a:lnTo>
                  <a:lnTo>
                    <a:pt x="307390" y="1318010"/>
                  </a:lnTo>
                  <a:lnTo>
                    <a:pt x="350966" y="1330020"/>
                  </a:lnTo>
                  <a:lnTo>
                    <a:pt x="395151" y="1339078"/>
                  </a:lnTo>
                  <a:lnTo>
                    <a:pt x="439783" y="1345173"/>
                  </a:lnTo>
                  <a:lnTo>
                    <a:pt x="484701" y="1348292"/>
                  </a:lnTo>
                  <a:lnTo>
                    <a:pt x="529744" y="1348426"/>
                  </a:lnTo>
                  <a:lnTo>
                    <a:pt x="574752" y="1345562"/>
                  </a:lnTo>
                  <a:lnTo>
                    <a:pt x="619562" y="1339690"/>
                  </a:lnTo>
                  <a:lnTo>
                    <a:pt x="664015" y="1330799"/>
                  </a:lnTo>
                  <a:lnTo>
                    <a:pt x="707949" y="1318876"/>
                  </a:lnTo>
                  <a:lnTo>
                    <a:pt x="751203" y="1303912"/>
                  </a:lnTo>
                  <a:lnTo>
                    <a:pt x="793615" y="1285894"/>
                  </a:lnTo>
                  <a:lnTo>
                    <a:pt x="835026" y="1264812"/>
                  </a:lnTo>
                  <a:lnTo>
                    <a:pt x="875274" y="1240655"/>
                  </a:lnTo>
                  <a:lnTo>
                    <a:pt x="914197" y="1213411"/>
                  </a:lnTo>
                  <a:lnTo>
                    <a:pt x="951636" y="1183069"/>
                  </a:lnTo>
                  <a:lnTo>
                    <a:pt x="986850" y="1150170"/>
                  </a:lnTo>
                  <a:lnTo>
                    <a:pt x="1019200" y="1115373"/>
                  </a:lnTo>
                  <a:lnTo>
                    <a:pt x="1048675" y="1078840"/>
                  </a:lnTo>
                  <a:lnTo>
                    <a:pt x="1075264" y="1040731"/>
                  </a:lnTo>
                  <a:lnTo>
                    <a:pt x="1098956" y="1001207"/>
                  </a:lnTo>
                  <a:lnTo>
                    <a:pt x="1119739" y="960429"/>
                  </a:lnTo>
                  <a:lnTo>
                    <a:pt x="1137603" y="918559"/>
                  </a:lnTo>
                  <a:lnTo>
                    <a:pt x="1152536" y="875757"/>
                  </a:lnTo>
                  <a:lnTo>
                    <a:pt x="1164527" y="832185"/>
                  </a:lnTo>
                  <a:lnTo>
                    <a:pt x="1173566" y="788003"/>
                  </a:lnTo>
                  <a:lnTo>
                    <a:pt x="1179641" y="743373"/>
                  </a:lnTo>
                  <a:lnTo>
                    <a:pt x="1182740" y="698455"/>
                  </a:lnTo>
                  <a:lnTo>
                    <a:pt x="1182854" y="653411"/>
                  </a:lnTo>
                  <a:lnTo>
                    <a:pt x="1179970" y="608401"/>
                  </a:lnTo>
                  <a:lnTo>
                    <a:pt x="1174078" y="563587"/>
                  </a:lnTo>
                  <a:lnTo>
                    <a:pt x="1165167" y="519130"/>
                  </a:lnTo>
                  <a:lnTo>
                    <a:pt x="1153225" y="475191"/>
                  </a:lnTo>
                  <a:lnTo>
                    <a:pt x="1138241" y="431930"/>
                  </a:lnTo>
                  <a:lnTo>
                    <a:pt x="1120204" y="389509"/>
                  </a:lnTo>
                  <a:lnTo>
                    <a:pt x="1099104" y="348090"/>
                  </a:lnTo>
                  <a:lnTo>
                    <a:pt x="1074928" y="307831"/>
                  </a:lnTo>
                  <a:lnTo>
                    <a:pt x="1047667" y="268896"/>
                  </a:lnTo>
                  <a:lnTo>
                    <a:pt x="1017308" y="231445"/>
                  </a:lnTo>
                  <a:lnTo>
                    <a:pt x="984394" y="196217"/>
                  </a:lnTo>
                  <a:lnTo>
                    <a:pt x="949584" y="163853"/>
                  </a:lnTo>
                  <a:lnTo>
                    <a:pt x="913039" y="134362"/>
                  </a:lnTo>
                  <a:lnTo>
                    <a:pt x="874919" y="107757"/>
                  </a:lnTo>
                  <a:lnTo>
                    <a:pt x="835385" y="84048"/>
                  </a:lnTo>
                  <a:lnTo>
                    <a:pt x="794599" y="63248"/>
                  </a:lnTo>
                  <a:lnTo>
                    <a:pt x="752722" y="45366"/>
                  </a:lnTo>
                  <a:lnTo>
                    <a:pt x="709914" y="30414"/>
                  </a:lnTo>
                  <a:lnTo>
                    <a:pt x="666337" y="18404"/>
                  </a:lnTo>
                  <a:lnTo>
                    <a:pt x="622151" y="9346"/>
                  </a:lnTo>
                  <a:lnTo>
                    <a:pt x="577519" y="3252"/>
                  </a:lnTo>
                  <a:lnTo>
                    <a:pt x="532600" y="133"/>
                  </a:lnTo>
                  <a:lnTo>
                    <a:pt x="487555" y="0"/>
                  </a:lnTo>
                  <a:lnTo>
                    <a:pt x="442547" y="2864"/>
                  </a:lnTo>
                  <a:lnTo>
                    <a:pt x="397736" y="8736"/>
                  </a:lnTo>
                  <a:lnTo>
                    <a:pt x="353282" y="17629"/>
                  </a:lnTo>
                  <a:lnTo>
                    <a:pt x="309348" y="29552"/>
                  </a:lnTo>
                  <a:lnTo>
                    <a:pt x="266093" y="44518"/>
                  </a:lnTo>
                  <a:lnTo>
                    <a:pt x="223680" y="62536"/>
                  </a:lnTo>
                  <a:lnTo>
                    <a:pt x="182269" y="83619"/>
                  </a:lnTo>
                  <a:lnTo>
                    <a:pt x="142021" y="107778"/>
                  </a:lnTo>
                  <a:lnTo>
                    <a:pt x="103097" y="135023"/>
                  </a:lnTo>
                  <a:lnTo>
                    <a:pt x="65659" y="165367"/>
                  </a:lnTo>
                  <a:lnTo>
                    <a:pt x="31584" y="197155"/>
                  </a:lnTo>
                  <a:lnTo>
                    <a:pt x="76911" y="242481"/>
                  </a:lnTo>
                  <a:lnTo>
                    <a:pt x="111935" y="210055"/>
                  </a:lnTo>
                  <a:lnTo>
                    <a:pt x="148784" y="180872"/>
                  </a:lnTo>
                  <a:lnTo>
                    <a:pt x="187264" y="154933"/>
                  </a:lnTo>
                  <a:lnTo>
                    <a:pt x="227185" y="132238"/>
                  </a:lnTo>
                  <a:lnTo>
                    <a:pt x="268353" y="112786"/>
                  </a:lnTo>
                  <a:lnTo>
                    <a:pt x="310578" y="96578"/>
                  </a:lnTo>
                  <a:lnTo>
                    <a:pt x="353667" y="83614"/>
                  </a:lnTo>
                  <a:lnTo>
                    <a:pt x="397428" y="73894"/>
                  </a:lnTo>
                  <a:lnTo>
                    <a:pt x="441670" y="67417"/>
                  </a:lnTo>
                  <a:lnTo>
                    <a:pt x="486200" y="64183"/>
                  </a:lnTo>
                  <a:lnTo>
                    <a:pt x="530827" y="64193"/>
                  </a:lnTo>
                  <a:lnTo>
                    <a:pt x="575359" y="67447"/>
                  </a:lnTo>
                  <a:lnTo>
                    <a:pt x="619604" y="73943"/>
                  </a:lnTo>
                  <a:lnTo>
                    <a:pt x="663369" y="83684"/>
                  </a:lnTo>
                  <a:lnTo>
                    <a:pt x="706464" y="96667"/>
                  </a:lnTo>
                  <a:lnTo>
                    <a:pt x="748696" y="112893"/>
                  </a:lnTo>
                  <a:lnTo>
                    <a:pt x="789872" y="132363"/>
                  </a:lnTo>
                  <a:lnTo>
                    <a:pt x="829802" y="155076"/>
                  </a:lnTo>
                  <a:lnTo>
                    <a:pt x="868294" y="181031"/>
                  </a:lnTo>
                  <a:lnTo>
                    <a:pt x="905155" y="210230"/>
                  </a:lnTo>
                  <a:lnTo>
                    <a:pt x="940193" y="242672"/>
                  </a:lnTo>
                  <a:lnTo>
                    <a:pt x="972635" y="277710"/>
                  </a:lnTo>
                  <a:lnTo>
                    <a:pt x="1001834" y="314571"/>
                  </a:lnTo>
                  <a:lnTo>
                    <a:pt x="1027790" y="353063"/>
                  </a:lnTo>
                  <a:lnTo>
                    <a:pt x="1050502" y="392993"/>
                  </a:lnTo>
                  <a:lnTo>
                    <a:pt x="1069972" y="434169"/>
                  </a:lnTo>
                  <a:lnTo>
                    <a:pt x="1086198" y="476401"/>
                  </a:lnTo>
                  <a:lnTo>
                    <a:pt x="1099182" y="519495"/>
                  </a:lnTo>
                  <a:lnTo>
                    <a:pt x="1108922" y="563261"/>
                  </a:lnTo>
                  <a:lnTo>
                    <a:pt x="1115418" y="607505"/>
                  </a:lnTo>
                  <a:lnTo>
                    <a:pt x="1118672" y="652036"/>
                  </a:lnTo>
                  <a:lnTo>
                    <a:pt x="1118682" y="696663"/>
                  </a:lnTo>
                  <a:lnTo>
                    <a:pt x="1115448" y="741193"/>
                  </a:lnTo>
                  <a:lnTo>
                    <a:pt x="1108971" y="785434"/>
                  </a:lnTo>
                  <a:lnTo>
                    <a:pt x="1099251" y="829195"/>
                  </a:lnTo>
                  <a:lnTo>
                    <a:pt x="1086287" y="872283"/>
                  </a:lnTo>
                  <a:lnTo>
                    <a:pt x="1070079" y="914507"/>
                  </a:lnTo>
                  <a:lnTo>
                    <a:pt x="1050627" y="955674"/>
                  </a:lnTo>
                  <a:lnTo>
                    <a:pt x="1027932" y="995593"/>
                  </a:lnTo>
                  <a:lnTo>
                    <a:pt x="1001993" y="1034072"/>
                  </a:lnTo>
                  <a:lnTo>
                    <a:pt x="972810" y="1070919"/>
                  </a:lnTo>
                  <a:lnTo>
                    <a:pt x="940384" y="1105942"/>
                  </a:lnTo>
                  <a:lnTo>
                    <a:pt x="905359" y="1138369"/>
                  </a:lnTo>
                  <a:lnTo>
                    <a:pt x="868511" y="1167552"/>
                  </a:lnTo>
                  <a:lnTo>
                    <a:pt x="830030" y="1193491"/>
                  </a:lnTo>
                  <a:lnTo>
                    <a:pt x="790110" y="1216187"/>
                  </a:lnTo>
                  <a:lnTo>
                    <a:pt x="748941" y="1235639"/>
                  </a:lnTo>
                  <a:lnTo>
                    <a:pt x="706717" y="1251847"/>
                  </a:lnTo>
                  <a:lnTo>
                    <a:pt x="663628" y="1264812"/>
                  </a:lnTo>
                  <a:lnTo>
                    <a:pt x="619866" y="1274534"/>
                  </a:lnTo>
                  <a:lnTo>
                    <a:pt x="575624" y="1281011"/>
                  </a:lnTo>
                  <a:lnTo>
                    <a:pt x="531094" y="1284246"/>
                  </a:lnTo>
                  <a:lnTo>
                    <a:pt x="486467" y="1284237"/>
                  </a:lnTo>
                  <a:lnTo>
                    <a:pt x="441935" y="1280984"/>
                  </a:lnTo>
                  <a:lnTo>
                    <a:pt x="397691" y="1274488"/>
                  </a:lnTo>
                  <a:lnTo>
                    <a:pt x="353925" y="1264749"/>
                  </a:lnTo>
                  <a:lnTo>
                    <a:pt x="310830" y="1251767"/>
                  </a:lnTo>
                  <a:lnTo>
                    <a:pt x="268599" y="1235541"/>
                  </a:lnTo>
                  <a:lnTo>
                    <a:pt x="227422" y="1216072"/>
                  </a:lnTo>
                  <a:lnTo>
                    <a:pt x="187492" y="1193360"/>
                  </a:lnTo>
                  <a:lnTo>
                    <a:pt x="149000" y="1167404"/>
                  </a:lnTo>
                  <a:lnTo>
                    <a:pt x="112140" y="1138206"/>
                  </a:lnTo>
                  <a:lnTo>
                    <a:pt x="77101" y="1105764"/>
                  </a:lnTo>
                  <a:lnTo>
                    <a:pt x="48323" y="1074916"/>
                  </a:lnTo>
                  <a:lnTo>
                    <a:pt x="0" y="1116978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2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58936" y="1745487"/>
              <a:ext cx="705654" cy="1042166"/>
            </a:xfrm>
            <a:prstGeom prst="rect">
              <a:avLst/>
            </a:prstGeom>
          </p:spPr>
        </p:pic>
        <p:sp>
          <p:nvSpPr>
            <p:cNvPr id="162" name="object 21"/>
            <p:cNvSpPr/>
            <p:nvPr/>
          </p:nvSpPr>
          <p:spPr>
            <a:xfrm>
              <a:off x="8758938" y="1745480"/>
              <a:ext cx="706120" cy="1042669"/>
            </a:xfrm>
            <a:custGeom>
              <a:avLst/>
              <a:gdLst/>
              <a:ahLst/>
              <a:cxnLst/>
              <a:rect l="l" t="t" r="r" b="b"/>
              <a:pathLst>
                <a:path w="706120" h="1042669">
                  <a:moveTo>
                    <a:pt x="527354" y="0"/>
                  </a:moveTo>
                  <a:lnTo>
                    <a:pt x="559781" y="35024"/>
                  </a:lnTo>
                  <a:lnTo>
                    <a:pt x="588964" y="71873"/>
                  </a:lnTo>
                  <a:lnTo>
                    <a:pt x="614903" y="110353"/>
                  </a:lnTo>
                  <a:lnTo>
                    <a:pt x="637598" y="150273"/>
                  </a:lnTo>
                  <a:lnTo>
                    <a:pt x="657050" y="191442"/>
                  </a:lnTo>
                  <a:lnTo>
                    <a:pt x="673257" y="233667"/>
                  </a:lnTo>
                  <a:lnTo>
                    <a:pt x="686221" y="276756"/>
                  </a:lnTo>
                  <a:lnTo>
                    <a:pt x="695942" y="320517"/>
                  </a:lnTo>
                  <a:lnTo>
                    <a:pt x="702419" y="364759"/>
                  </a:lnTo>
                  <a:lnTo>
                    <a:pt x="705652" y="409289"/>
                  </a:lnTo>
                  <a:lnTo>
                    <a:pt x="705642" y="453916"/>
                  </a:lnTo>
                  <a:lnTo>
                    <a:pt x="702389" y="498448"/>
                  </a:lnTo>
                  <a:lnTo>
                    <a:pt x="695892" y="542693"/>
                  </a:lnTo>
                  <a:lnTo>
                    <a:pt x="686152" y="586458"/>
                  </a:lnTo>
                  <a:lnTo>
                    <a:pt x="673169" y="629553"/>
                  </a:lnTo>
                  <a:lnTo>
                    <a:pt x="656943" y="671784"/>
                  </a:lnTo>
                  <a:lnTo>
                    <a:pt x="637473" y="712961"/>
                  </a:lnTo>
                  <a:lnTo>
                    <a:pt x="614760" y="752891"/>
                  </a:lnTo>
                  <a:lnTo>
                    <a:pt x="588804" y="791383"/>
                  </a:lnTo>
                  <a:lnTo>
                    <a:pt x="559606" y="828244"/>
                  </a:lnTo>
                  <a:lnTo>
                    <a:pt x="527164" y="863282"/>
                  </a:lnTo>
                  <a:lnTo>
                    <a:pt x="491448" y="896269"/>
                  </a:lnTo>
                  <a:lnTo>
                    <a:pt x="453534" y="926084"/>
                  </a:lnTo>
                  <a:lnTo>
                    <a:pt x="413635" y="952658"/>
                  </a:lnTo>
                  <a:lnTo>
                    <a:pt x="371961" y="975923"/>
                  </a:lnTo>
                  <a:lnTo>
                    <a:pt x="328723" y="995810"/>
                  </a:lnTo>
                  <a:lnTo>
                    <a:pt x="284132" y="1012250"/>
                  </a:lnTo>
                  <a:lnTo>
                    <a:pt x="238399" y="1025175"/>
                  </a:lnTo>
                  <a:lnTo>
                    <a:pt x="191736" y="1034516"/>
                  </a:lnTo>
                  <a:lnTo>
                    <a:pt x="144353" y="1040204"/>
                  </a:lnTo>
                  <a:lnTo>
                    <a:pt x="96462" y="1042171"/>
                  </a:lnTo>
                  <a:lnTo>
                    <a:pt x="48274" y="1040349"/>
                  </a:lnTo>
                  <a:lnTo>
                    <a:pt x="0" y="1034669"/>
                  </a:lnTo>
                  <a:lnTo>
                    <a:pt x="10032" y="971384"/>
                  </a:lnTo>
                  <a:lnTo>
                    <a:pt x="56906" y="976769"/>
                  </a:lnTo>
                  <a:lnTo>
                    <a:pt x="103291" y="978125"/>
                  </a:lnTo>
                  <a:lnTo>
                    <a:pt x="149000" y="975591"/>
                  </a:lnTo>
                  <a:lnTo>
                    <a:pt x="193845" y="969301"/>
                  </a:lnTo>
                  <a:lnTo>
                    <a:pt x="237638" y="959393"/>
                  </a:lnTo>
                  <a:lnTo>
                    <a:pt x="280192" y="946002"/>
                  </a:lnTo>
                  <a:lnTo>
                    <a:pt x="321319" y="929266"/>
                  </a:lnTo>
                  <a:lnTo>
                    <a:pt x="360831" y="909320"/>
                  </a:lnTo>
                  <a:lnTo>
                    <a:pt x="398541" y="886301"/>
                  </a:lnTo>
                  <a:lnTo>
                    <a:pt x="434261" y="860345"/>
                  </a:lnTo>
                  <a:lnTo>
                    <a:pt x="467803" y="831589"/>
                  </a:lnTo>
                  <a:lnTo>
                    <a:pt x="498980" y="800168"/>
                  </a:lnTo>
                  <a:lnTo>
                    <a:pt x="527604" y="766220"/>
                  </a:lnTo>
                  <a:lnTo>
                    <a:pt x="553488" y="729880"/>
                  </a:lnTo>
                  <a:lnTo>
                    <a:pt x="576443" y="691285"/>
                  </a:lnTo>
                  <a:lnTo>
                    <a:pt x="596282" y="650571"/>
                  </a:lnTo>
                  <a:lnTo>
                    <a:pt x="612818" y="607874"/>
                  </a:lnTo>
                  <a:lnTo>
                    <a:pt x="625863" y="563332"/>
                  </a:lnTo>
                  <a:lnTo>
                    <a:pt x="635228" y="517080"/>
                  </a:lnTo>
                  <a:lnTo>
                    <a:pt x="640621" y="469943"/>
                  </a:lnTo>
                  <a:lnTo>
                    <a:pt x="641912" y="422921"/>
                  </a:lnTo>
                  <a:lnTo>
                    <a:pt x="639180" y="376259"/>
                  </a:lnTo>
                  <a:lnTo>
                    <a:pt x="632504" y="330201"/>
                  </a:lnTo>
                  <a:lnTo>
                    <a:pt x="621964" y="284993"/>
                  </a:lnTo>
                  <a:lnTo>
                    <a:pt x="607640" y="240880"/>
                  </a:lnTo>
                  <a:lnTo>
                    <a:pt x="589611" y="198107"/>
                  </a:lnTo>
                  <a:lnTo>
                    <a:pt x="567957" y="156919"/>
                  </a:lnTo>
                  <a:lnTo>
                    <a:pt x="542758" y="117560"/>
                  </a:lnTo>
                  <a:lnTo>
                    <a:pt x="514093" y="80277"/>
                  </a:lnTo>
                  <a:lnTo>
                    <a:pt x="482041" y="45313"/>
                  </a:lnTo>
                  <a:lnTo>
                    <a:pt x="527354" y="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2"/>
            <p:cNvSpPr/>
            <p:nvPr/>
          </p:nvSpPr>
          <p:spPr>
            <a:xfrm>
              <a:off x="8244045" y="1566692"/>
              <a:ext cx="1042669" cy="1213485"/>
            </a:xfrm>
            <a:custGeom>
              <a:avLst/>
              <a:gdLst/>
              <a:ahLst/>
              <a:cxnLst/>
              <a:rect l="l" t="t" r="r" b="b"/>
              <a:pathLst>
                <a:path w="1042670" h="1213485">
                  <a:moveTo>
                    <a:pt x="611760" y="0"/>
                  </a:moveTo>
                  <a:lnTo>
                    <a:pt x="565373" y="1639"/>
                  </a:lnTo>
                  <a:lnTo>
                    <a:pt x="519727" y="6749"/>
                  </a:lnTo>
                  <a:lnTo>
                    <a:pt x="474978" y="15216"/>
                  </a:lnTo>
                  <a:lnTo>
                    <a:pt x="431280" y="26927"/>
                  </a:lnTo>
                  <a:lnTo>
                    <a:pt x="388789" y="41770"/>
                  </a:lnTo>
                  <a:lnTo>
                    <a:pt x="347661" y="59631"/>
                  </a:lnTo>
                  <a:lnTo>
                    <a:pt x="308050" y="80397"/>
                  </a:lnTo>
                  <a:lnTo>
                    <a:pt x="270113" y="103957"/>
                  </a:lnTo>
                  <a:lnTo>
                    <a:pt x="234003" y="130196"/>
                  </a:lnTo>
                  <a:lnTo>
                    <a:pt x="199877" y="159003"/>
                  </a:lnTo>
                  <a:lnTo>
                    <a:pt x="167890" y="190263"/>
                  </a:lnTo>
                  <a:lnTo>
                    <a:pt x="138196" y="223866"/>
                  </a:lnTo>
                  <a:lnTo>
                    <a:pt x="110953" y="259696"/>
                  </a:lnTo>
                  <a:lnTo>
                    <a:pt x="86313" y="297643"/>
                  </a:lnTo>
                  <a:lnTo>
                    <a:pt x="64434" y="337592"/>
                  </a:lnTo>
                  <a:lnTo>
                    <a:pt x="45471" y="379432"/>
                  </a:lnTo>
                  <a:lnTo>
                    <a:pt x="29577" y="423048"/>
                  </a:lnTo>
                  <a:lnTo>
                    <a:pt x="16910" y="468329"/>
                  </a:lnTo>
                  <a:lnTo>
                    <a:pt x="7624" y="515162"/>
                  </a:lnTo>
                  <a:lnTo>
                    <a:pt x="1964" y="562568"/>
                  </a:lnTo>
                  <a:lnTo>
                    <a:pt x="0" y="609542"/>
                  </a:lnTo>
                  <a:lnTo>
                    <a:pt x="1618" y="655928"/>
                  </a:lnTo>
                  <a:lnTo>
                    <a:pt x="6707" y="701572"/>
                  </a:lnTo>
                  <a:lnTo>
                    <a:pt x="15154" y="746318"/>
                  </a:lnTo>
                  <a:lnTo>
                    <a:pt x="26845" y="790011"/>
                  </a:lnTo>
                  <a:lnTo>
                    <a:pt x="41668" y="832495"/>
                  </a:lnTo>
                  <a:lnTo>
                    <a:pt x="59511" y="873616"/>
                  </a:lnTo>
                  <a:lnTo>
                    <a:pt x="80259" y="913218"/>
                  </a:lnTo>
                  <a:lnTo>
                    <a:pt x="103802" y="951145"/>
                  </a:lnTo>
                  <a:lnTo>
                    <a:pt x="130025" y="987243"/>
                  </a:lnTo>
                  <a:lnTo>
                    <a:pt x="158816" y="1021357"/>
                  </a:lnTo>
                  <a:lnTo>
                    <a:pt x="190062" y="1053331"/>
                  </a:lnTo>
                  <a:lnTo>
                    <a:pt x="223651" y="1083010"/>
                  </a:lnTo>
                  <a:lnTo>
                    <a:pt x="259469" y="1110238"/>
                  </a:lnTo>
                  <a:lnTo>
                    <a:pt x="297405" y="1134861"/>
                  </a:lnTo>
                  <a:lnTo>
                    <a:pt x="337344" y="1156723"/>
                  </a:lnTo>
                  <a:lnTo>
                    <a:pt x="379175" y="1175669"/>
                  </a:lnTo>
                  <a:lnTo>
                    <a:pt x="422784" y="1191544"/>
                  </a:lnTo>
                  <a:lnTo>
                    <a:pt x="468059" y="1204192"/>
                  </a:lnTo>
                  <a:lnTo>
                    <a:pt x="514887" y="1213458"/>
                  </a:lnTo>
                  <a:lnTo>
                    <a:pt x="524920" y="1150174"/>
                  </a:lnTo>
                  <a:lnTo>
                    <a:pt x="476655" y="1140292"/>
                  </a:lnTo>
                  <a:lnTo>
                    <a:pt x="429713" y="1126183"/>
                  </a:lnTo>
                  <a:lnTo>
                    <a:pt x="384358" y="1107981"/>
                  </a:lnTo>
                  <a:lnTo>
                    <a:pt x="340855" y="1085820"/>
                  </a:lnTo>
                  <a:lnTo>
                    <a:pt x="299467" y="1059836"/>
                  </a:lnTo>
                  <a:lnTo>
                    <a:pt x="260459" y="1030163"/>
                  </a:lnTo>
                  <a:lnTo>
                    <a:pt x="224095" y="996936"/>
                  </a:lnTo>
                  <a:lnTo>
                    <a:pt x="192186" y="962190"/>
                  </a:lnTo>
                  <a:lnTo>
                    <a:pt x="163824" y="925473"/>
                  </a:lnTo>
                  <a:lnTo>
                    <a:pt x="139008" y="887015"/>
                  </a:lnTo>
                  <a:lnTo>
                    <a:pt x="117739" y="847049"/>
                  </a:lnTo>
                  <a:lnTo>
                    <a:pt x="100017" y="805807"/>
                  </a:lnTo>
                  <a:lnTo>
                    <a:pt x="85841" y="763520"/>
                  </a:lnTo>
                  <a:lnTo>
                    <a:pt x="75212" y="720421"/>
                  </a:lnTo>
                  <a:lnTo>
                    <a:pt x="68128" y="676741"/>
                  </a:lnTo>
                  <a:lnTo>
                    <a:pt x="64592" y="632713"/>
                  </a:lnTo>
                  <a:lnTo>
                    <a:pt x="64601" y="588568"/>
                  </a:lnTo>
                  <a:lnTo>
                    <a:pt x="68157" y="544537"/>
                  </a:lnTo>
                  <a:lnTo>
                    <a:pt x="75259" y="500854"/>
                  </a:lnTo>
                  <a:lnTo>
                    <a:pt x="85907" y="457750"/>
                  </a:lnTo>
                  <a:lnTo>
                    <a:pt x="100101" y="415457"/>
                  </a:lnTo>
                  <a:lnTo>
                    <a:pt x="117841" y="374206"/>
                  </a:lnTo>
                  <a:lnTo>
                    <a:pt x="139127" y="334230"/>
                  </a:lnTo>
                  <a:lnTo>
                    <a:pt x="163959" y="295760"/>
                  </a:lnTo>
                  <a:lnTo>
                    <a:pt x="192337" y="259029"/>
                  </a:lnTo>
                  <a:lnTo>
                    <a:pt x="224260" y="224268"/>
                  </a:lnTo>
                  <a:lnTo>
                    <a:pt x="259020" y="192345"/>
                  </a:lnTo>
                  <a:lnTo>
                    <a:pt x="295749" y="163967"/>
                  </a:lnTo>
                  <a:lnTo>
                    <a:pt x="334218" y="139135"/>
                  </a:lnTo>
                  <a:lnTo>
                    <a:pt x="374193" y="117849"/>
                  </a:lnTo>
                  <a:lnTo>
                    <a:pt x="415444" y="100109"/>
                  </a:lnTo>
                  <a:lnTo>
                    <a:pt x="457737" y="85915"/>
                  </a:lnTo>
                  <a:lnTo>
                    <a:pt x="500841" y="75267"/>
                  </a:lnTo>
                  <a:lnTo>
                    <a:pt x="544524" y="68165"/>
                  </a:lnTo>
                  <a:lnTo>
                    <a:pt x="588555" y="64609"/>
                  </a:lnTo>
                  <a:lnTo>
                    <a:pt x="632701" y="64599"/>
                  </a:lnTo>
                  <a:lnTo>
                    <a:pt x="676730" y="68136"/>
                  </a:lnTo>
                  <a:lnTo>
                    <a:pt x="720410" y="75219"/>
                  </a:lnTo>
                  <a:lnTo>
                    <a:pt x="763510" y="85849"/>
                  </a:lnTo>
                  <a:lnTo>
                    <a:pt x="805797" y="100025"/>
                  </a:lnTo>
                  <a:lnTo>
                    <a:pt x="847040" y="117747"/>
                  </a:lnTo>
                  <a:lnTo>
                    <a:pt x="887006" y="139016"/>
                  </a:lnTo>
                  <a:lnTo>
                    <a:pt x="925465" y="163832"/>
                  </a:lnTo>
                  <a:lnTo>
                    <a:pt x="962183" y="192194"/>
                  </a:lnTo>
                  <a:lnTo>
                    <a:pt x="996928" y="224103"/>
                  </a:lnTo>
                  <a:lnTo>
                    <a:pt x="1042242" y="178789"/>
                  </a:lnTo>
                  <a:lnTo>
                    <a:pt x="1006860" y="146093"/>
                  </a:lnTo>
                  <a:lnTo>
                    <a:pt x="969187" y="116423"/>
                  </a:lnTo>
                  <a:lnTo>
                    <a:pt x="929422" y="89879"/>
                  </a:lnTo>
                  <a:lnTo>
                    <a:pt x="887762" y="66563"/>
                  </a:lnTo>
                  <a:lnTo>
                    <a:pt x="844406" y="46574"/>
                  </a:lnTo>
                  <a:lnTo>
                    <a:pt x="799551" y="30014"/>
                  </a:lnTo>
                  <a:lnTo>
                    <a:pt x="753395" y="16982"/>
                  </a:lnTo>
                  <a:lnTo>
                    <a:pt x="706137" y="7581"/>
                  </a:lnTo>
                  <a:lnTo>
                    <a:pt x="658733" y="1942"/>
                  </a:lnTo>
                  <a:lnTo>
                    <a:pt x="611760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3"/>
            <p:cNvSpPr/>
            <p:nvPr/>
          </p:nvSpPr>
          <p:spPr>
            <a:xfrm>
              <a:off x="8244045" y="1566692"/>
              <a:ext cx="1042669" cy="1213485"/>
            </a:xfrm>
            <a:custGeom>
              <a:avLst/>
              <a:gdLst/>
              <a:ahLst/>
              <a:cxnLst/>
              <a:rect l="l" t="t" r="r" b="b"/>
              <a:pathLst>
                <a:path w="1042670" h="1213485">
                  <a:moveTo>
                    <a:pt x="514887" y="1213458"/>
                  </a:moveTo>
                  <a:lnTo>
                    <a:pt x="468059" y="1204192"/>
                  </a:lnTo>
                  <a:lnTo>
                    <a:pt x="422784" y="1191544"/>
                  </a:lnTo>
                  <a:lnTo>
                    <a:pt x="379175" y="1175669"/>
                  </a:lnTo>
                  <a:lnTo>
                    <a:pt x="337344" y="1156723"/>
                  </a:lnTo>
                  <a:lnTo>
                    <a:pt x="297405" y="1134861"/>
                  </a:lnTo>
                  <a:lnTo>
                    <a:pt x="259469" y="1110238"/>
                  </a:lnTo>
                  <a:lnTo>
                    <a:pt x="223651" y="1083010"/>
                  </a:lnTo>
                  <a:lnTo>
                    <a:pt x="190062" y="1053331"/>
                  </a:lnTo>
                  <a:lnTo>
                    <a:pt x="158816" y="1021357"/>
                  </a:lnTo>
                  <a:lnTo>
                    <a:pt x="130025" y="987243"/>
                  </a:lnTo>
                  <a:lnTo>
                    <a:pt x="103802" y="951145"/>
                  </a:lnTo>
                  <a:lnTo>
                    <a:pt x="80259" y="913218"/>
                  </a:lnTo>
                  <a:lnTo>
                    <a:pt x="59511" y="873616"/>
                  </a:lnTo>
                  <a:lnTo>
                    <a:pt x="41668" y="832495"/>
                  </a:lnTo>
                  <a:lnTo>
                    <a:pt x="26845" y="790011"/>
                  </a:lnTo>
                  <a:lnTo>
                    <a:pt x="15154" y="746318"/>
                  </a:lnTo>
                  <a:lnTo>
                    <a:pt x="6707" y="701572"/>
                  </a:lnTo>
                  <a:lnTo>
                    <a:pt x="1618" y="655928"/>
                  </a:lnTo>
                  <a:lnTo>
                    <a:pt x="0" y="609542"/>
                  </a:lnTo>
                  <a:lnTo>
                    <a:pt x="1964" y="562568"/>
                  </a:lnTo>
                  <a:lnTo>
                    <a:pt x="7624" y="515162"/>
                  </a:lnTo>
                  <a:lnTo>
                    <a:pt x="16910" y="468329"/>
                  </a:lnTo>
                  <a:lnTo>
                    <a:pt x="29577" y="423048"/>
                  </a:lnTo>
                  <a:lnTo>
                    <a:pt x="45471" y="379432"/>
                  </a:lnTo>
                  <a:lnTo>
                    <a:pt x="64434" y="337592"/>
                  </a:lnTo>
                  <a:lnTo>
                    <a:pt x="86313" y="297643"/>
                  </a:lnTo>
                  <a:lnTo>
                    <a:pt x="110953" y="259696"/>
                  </a:lnTo>
                  <a:lnTo>
                    <a:pt x="138196" y="223866"/>
                  </a:lnTo>
                  <a:lnTo>
                    <a:pt x="167890" y="190263"/>
                  </a:lnTo>
                  <a:lnTo>
                    <a:pt x="199877" y="159003"/>
                  </a:lnTo>
                  <a:lnTo>
                    <a:pt x="234003" y="130196"/>
                  </a:lnTo>
                  <a:lnTo>
                    <a:pt x="270113" y="103957"/>
                  </a:lnTo>
                  <a:lnTo>
                    <a:pt x="308050" y="80397"/>
                  </a:lnTo>
                  <a:lnTo>
                    <a:pt x="347661" y="59631"/>
                  </a:lnTo>
                  <a:lnTo>
                    <a:pt x="388789" y="41770"/>
                  </a:lnTo>
                  <a:lnTo>
                    <a:pt x="431280" y="26927"/>
                  </a:lnTo>
                  <a:lnTo>
                    <a:pt x="474978" y="15216"/>
                  </a:lnTo>
                  <a:lnTo>
                    <a:pt x="519727" y="6749"/>
                  </a:lnTo>
                  <a:lnTo>
                    <a:pt x="565373" y="1639"/>
                  </a:lnTo>
                  <a:lnTo>
                    <a:pt x="611760" y="0"/>
                  </a:lnTo>
                  <a:lnTo>
                    <a:pt x="658733" y="1942"/>
                  </a:lnTo>
                  <a:lnTo>
                    <a:pt x="706137" y="7581"/>
                  </a:lnTo>
                  <a:lnTo>
                    <a:pt x="753395" y="16982"/>
                  </a:lnTo>
                  <a:lnTo>
                    <a:pt x="799551" y="30014"/>
                  </a:lnTo>
                  <a:lnTo>
                    <a:pt x="844406" y="46574"/>
                  </a:lnTo>
                  <a:lnTo>
                    <a:pt x="887762" y="66563"/>
                  </a:lnTo>
                  <a:lnTo>
                    <a:pt x="929422" y="89879"/>
                  </a:lnTo>
                  <a:lnTo>
                    <a:pt x="969187" y="116423"/>
                  </a:lnTo>
                  <a:lnTo>
                    <a:pt x="1006860" y="146093"/>
                  </a:lnTo>
                  <a:lnTo>
                    <a:pt x="1042242" y="178789"/>
                  </a:lnTo>
                  <a:lnTo>
                    <a:pt x="996928" y="224103"/>
                  </a:lnTo>
                  <a:lnTo>
                    <a:pt x="962183" y="192194"/>
                  </a:lnTo>
                  <a:lnTo>
                    <a:pt x="925465" y="163832"/>
                  </a:lnTo>
                  <a:lnTo>
                    <a:pt x="887006" y="139016"/>
                  </a:lnTo>
                  <a:lnTo>
                    <a:pt x="847040" y="117747"/>
                  </a:lnTo>
                  <a:lnTo>
                    <a:pt x="805797" y="100025"/>
                  </a:lnTo>
                  <a:lnTo>
                    <a:pt x="763510" y="85849"/>
                  </a:lnTo>
                  <a:lnTo>
                    <a:pt x="720410" y="75219"/>
                  </a:lnTo>
                  <a:lnTo>
                    <a:pt x="676730" y="68136"/>
                  </a:lnTo>
                  <a:lnTo>
                    <a:pt x="632701" y="64599"/>
                  </a:lnTo>
                  <a:lnTo>
                    <a:pt x="588555" y="64609"/>
                  </a:lnTo>
                  <a:lnTo>
                    <a:pt x="544524" y="68165"/>
                  </a:lnTo>
                  <a:lnTo>
                    <a:pt x="500841" y="75267"/>
                  </a:lnTo>
                  <a:lnTo>
                    <a:pt x="457737" y="85915"/>
                  </a:lnTo>
                  <a:lnTo>
                    <a:pt x="415444" y="100109"/>
                  </a:lnTo>
                  <a:lnTo>
                    <a:pt x="374193" y="117849"/>
                  </a:lnTo>
                  <a:lnTo>
                    <a:pt x="334218" y="139135"/>
                  </a:lnTo>
                  <a:lnTo>
                    <a:pt x="295749" y="163967"/>
                  </a:lnTo>
                  <a:lnTo>
                    <a:pt x="259020" y="192345"/>
                  </a:lnTo>
                  <a:lnTo>
                    <a:pt x="224260" y="224268"/>
                  </a:lnTo>
                  <a:lnTo>
                    <a:pt x="192337" y="259029"/>
                  </a:lnTo>
                  <a:lnTo>
                    <a:pt x="163959" y="295760"/>
                  </a:lnTo>
                  <a:lnTo>
                    <a:pt x="139127" y="334230"/>
                  </a:lnTo>
                  <a:lnTo>
                    <a:pt x="117841" y="374206"/>
                  </a:lnTo>
                  <a:lnTo>
                    <a:pt x="100101" y="415457"/>
                  </a:lnTo>
                  <a:lnTo>
                    <a:pt x="85907" y="457750"/>
                  </a:lnTo>
                  <a:lnTo>
                    <a:pt x="75259" y="500854"/>
                  </a:lnTo>
                  <a:lnTo>
                    <a:pt x="68157" y="544537"/>
                  </a:lnTo>
                  <a:lnTo>
                    <a:pt x="64601" y="588568"/>
                  </a:lnTo>
                  <a:lnTo>
                    <a:pt x="64592" y="632713"/>
                  </a:lnTo>
                  <a:lnTo>
                    <a:pt x="68128" y="676741"/>
                  </a:lnTo>
                  <a:lnTo>
                    <a:pt x="75212" y="720421"/>
                  </a:lnTo>
                  <a:lnTo>
                    <a:pt x="85841" y="763520"/>
                  </a:lnTo>
                  <a:lnTo>
                    <a:pt x="100017" y="805807"/>
                  </a:lnTo>
                  <a:lnTo>
                    <a:pt x="117739" y="847049"/>
                  </a:lnTo>
                  <a:lnTo>
                    <a:pt x="139008" y="887015"/>
                  </a:lnTo>
                  <a:lnTo>
                    <a:pt x="163824" y="925473"/>
                  </a:lnTo>
                  <a:lnTo>
                    <a:pt x="192186" y="962190"/>
                  </a:lnTo>
                  <a:lnTo>
                    <a:pt x="224095" y="996936"/>
                  </a:lnTo>
                  <a:lnTo>
                    <a:pt x="260459" y="1030163"/>
                  </a:lnTo>
                  <a:lnTo>
                    <a:pt x="299467" y="1059836"/>
                  </a:lnTo>
                  <a:lnTo>
                    <a:pt x="340855" y="1085820"/>
                  </a:lnTo>
                  <a:lnTo>
                    <a:pt x="384358" y="1107981"/>
                  </a:lnTo>
                  <a:lnTo>
                    <a:pt x="429713" y="1126183"/>
                  </a:lnTo>
                  <a:lnTo>
                    <a:pt x="476655" y="1140292"/>
                  </a:lnTo>
                  <a:lnTo>
                    <a:pt x="524920" y="1150174"/>
                  </a:lnTo>
                  <a:lnTo>
                    <a:pt x="514887" y="1213458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2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86291" y="1700148"/>
              <a:ext cx="202958" cy="270167"/>
            </a:xfrm>
            <a:prstGeom prst="rect">
              <a:avLst/>
            </a:prstGeom>
          </p:spPr>
        </p:pic>
        <p:sp>
          <p:nvSpPr>
            <p:cNvPr id="166" name="object 25"/>
            <p:cNvSpPr/>
            <p:nvPr/>
          </p:nvSpPr>
          <p:spPr>
            <a:xfrm>
              <a:off x="9286298" y="1700155"/>
              <a:ext cx="203200" cy="270510"/>
            </a:xfrm>
            <a:custGeom>
              <a:avLst/>
              <a:gdLst/>
              <a:ahLst/>
              <a:cxnLst/>
              <a:rect l="l" t="t" r="r" b="b"/>
              <a:pathLst>
                <a:path w="203200" h="270510">
                  <a:moveTo>
                    <a:pt x="45313" y="0"/>
                  </a:moveTo>
                  <a:lnTo>
                    <a:pt x="79028" y="36288"/>
                  </a:lnTo>
                  <a:lnTo>
                    <a:pt x="109910" y="74849"/>
                  </a:lnTo>
                  <a:lnTo>
                    <a:pt x="137850" y="115512"/>
                  </a:lnTo>
                  <a:lnTo>
                    <a:pt x="162741" y="158111"/>
                  </a:lnTo>
                  <a:lnTo>
                    <a:pt x="184475" y="202475"/>
                  </a:lnTo>
                  <a:lnTo>
                    <a:pt x="202945" y="248437"/>
                  </a:lnTo>
                  <a:lnTo>
                    <a:pt x="142646" y="270154"/>
                  </a:lnTo>
                  <a:lnTo>
                    <a:pt x="122234" y="220410"/>
                  </a:lnTo>
                  <a:lnTo>
                    <a:pt x="97595" y="172792"/>
                  </a:lnTo>
                  <a:lnTo>
                    <a:pt x="68898" y="127563"/>
                  </a:lnTo>
                  <a:lnTo>
                    <a:pt x="36310" y="84987"/>
                  </a:lnTo>
                  <a:lnTo>
                    <a:pt x="0" y="45326"/>
                  </a:lnTo>
                  <a:lnTo>
                    <a:pt x="45313" y="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6"/>
            <p:cNvSpPr/>
            <p:nvPr/>
          </p:nvSpPr>
          <p:spPr>
            <a:xfrm>
              <a:off x="8179868" y="1502718"/>
              <a:ext cx="1350010" cy="1349375"/>
            </a:xfrm>
            <a:custGeom>
              <a:avLst/>
              <a:gdLst/>
              <a:ahLst/>
              <a:cxnLst/>
              <a:rect l="l" t="t" r="r" b="b"/>
              <a:pathLst>
                <a:path w="1350009" h="1349375">
                  <a:moveTo>
                    <a:pt x="681689" y="0"/>
                  </a:moveTo>
                  <a:lnTo>
                    <a:pt x="634309" y="1187"/>
                  </a:lnTo>
                  <a:lnTo>
                    <a:pt x="586910" y="5732"/>
                  </a:lnTo>
                  <a:lnTo>
                    <a:pt x="539668" y="13675"/>
                  </a:lnTo>
                  <a:lnTo>
                    <a:pt x="492756" y="25053"/>
                  </a:lnTo>
                  <a:lnTo>
                    <a:pt x="446349" y="39907"/>
                  </a:lnTo>
                  <a:lnTo>
                    <a:pt x="401595" y="57828"/>
                  </a:lnTo>
                  <a:lnTo>
                    <a:pt x="358822" y="78553"/>
                  </a:lnTo>
                  <a:lnTo>
                    <a:pt x="318099" y="101938"/>
                  </a:lnTo>
                  <a:lnTo>
                    <a:pt x="279494" y="127836"/>
                  </a:lnTo>
                  <a:lnTo>
                    <a:pt x="243077" y="156101"/>
                  </a:lnTo>
                  <a:lnTo>
                    <a:pt x="208917" y="186587"/>
                  </a:lnTo>
                  <a:lnTo>
                    <a:pt x="177081" y="219148"/>
                  </a:lnTo>
                  <a:lnTo>
                    <a:pt x="147639" y="253638"/>
                  </a:lnTo>
                  <a:lnTo>
                    <a:pt x="120659" y="289911"/>
                  </a:lnTo>
                  <a:lnTo>
                    <a:pt x="96210" y="327820"/>
                  </a:lnTo>
                  <a:lnTo>
                    <a:pt x="74362" y="367220"/>
                  </a:lnTo>
                  <a:lnTo>
                    <a:pt x="55182" y="407964"/>
                  </a:lnTo>
                  <a:lnTo>
                    <a:pt x="38740" y="449907"/>
                  </a:lnTo>
                  <a:lnTo>
                    <a:pt x="25104" y="492902"/>
                  </a:lnTo>
                  <a:lnTo>
                    <a:pt x="14344" y="536804"/>
                  </a:lnTo>
                  <a:lnTo>
                    <a:pt x="6527" y="581465"/>
                  </a:lnTo>
                  <a:lnTo>
                    <a:pt x="1722" y="626741"/>
                  </a:lnTo>
                  <a:lnTo>
                    <a:pt x="0" y="672485"/>
                  </a:lnTo>
                  <a:lnTo>
                    <a:pt x="1427" y="718551"/>
                  </a:lnTo>
                  <a:lnTo>
                    <a:pt x="6073" y="764793"/>
                  </a:lnTo>
                  <a:lnTo>
                    <a:pt x="14007" y="811065"/>
                  </a:lnTo>
                  <a:lnTo>
                    <a:pt x="25297" y="857220"/>
                  </a:lnTo>
                  <a:lnTo>
                    <a:pt x="40012" y="903113"/>
                  </a:lnTo>
                  <a:lnTo>
                    <a:pt x="57912" y="947860"/>
                  </a:lnTo>
                  <a:lnTo>
                    <a:pt x="78617" y="990624"/>
                  </a:lnTo>
                  <a:lnTo>
                    <a:pt x="101983" y="1031337"/>
                  </a:lnTo>
                  <a:lnTo>
                    <a:pt x="127864" y="1069931"/>
                  </a:lnTo>
                  <a:lnTo>
                    <a:pt x="156112" y="1106335"/>
                  </a:lnTo>
                  <a:lnTo>
                    <a:pt x="186582" y="1140483"/>
                  </a:lnTo>
                  <a:lnTo>
                    <a:pt x="219129" y="1172304"/>
                  </a:lnTo>
                  <a:lnTo>
                    <a:pt x="253605" y="1201731"/>
                  </a:lnTo>
                  <a:lnTo>
                    <a:pt x="289866" y="1228695"/>
                  </a:lnTo>
                  <a:lnTo>
                    <a:pt x="327764" y="1253127"/>
                  </a:lnTo>
                  <a:lnTo>
                    <a:pt x="367155" y="1274958"/>
                  </a:lnTo>
                  <a:lnTo>
                    <a:pt x="407891" y="1294120"/>
                  </a:lnTo>
                  <a:lnTo>
                    <a:pt x="449826" y="1310544"/>
                  </a:lnTo>
                  <a:lnTo>
                    <a:pt x="492816" y="1324161"/>
                  </a:lnTo>
                  <a:lnTo>
                    <a:pt x="536713" y="1334903"/>
                  </a:lnTo>
                  <a:lnTo>
                    <a:pt x="581372" y="1342701"/>
                  </a:lnTo>
                  <a:lnTo>
                    <a:pt x="626646" y="1347486"/>
                  </a:lnTo>
                  <a:lnTo>
                    <a:pt x="672390" y="1349189"/>
                  </a:lnTo>
                  <a:lnTo>
                    <a:pt x="718458" y="1347743"/>
                  </a:lnTo>
                  <a:lnTo>
                    <a:pt x="764702" y="1343077"/>
                  </a:lnTo>
                  <a:lnTo>
                    <a:pt x="810979" y="1335124"/>
                  </a:lnTo>
                  <a:lnTo>
                    <a:pt x="857140" y="1323815"/>
                  </a:lnTo>
                  <a:lnTo>
                    <a:pt x="903041" y="1309082"/>
                  </a:lnTo>
                  <a:lnTo>
                    <a:pt x="947793" y="1291161"/>
                  </a:lnTo>
                  <a:lnTo>
                    <a:pt x="990565" y="1270435"/>
                  </a:lnTo>
                  <a:lnTo>
                    <a:pt x="1031286" y="1247050"/>
                  </a:lnTo>
                  <a:lnTo>
                    <a:pt x="1069890" y="1221152"/>
                  </a:lnTo>
                  <a:lnTo>
                    <a:pt x="1106306" y="1192887"/>
                  </a:lnTo>
                  <a:lnTo>
                    <a:pt x="1140465" y="1162401"/>
                  </a:lnTo>
                  <a:lnTo>
                    <a:pt x="1172301" y="1129840"/>
                  </a:lnTo>
                  <a:lnTo>
                    <a:pt x="1201742" y="1095350"/>
                  </a:lnTo>
                  <a:lnTo>
                    <a:pt x="1228721" y="1059078"/>
                  </a:lnTo>
                  <a:lnTo>
                    <a:pt x="1253170" y="1021169"/>
                  </a:lnTo>
                  <a:lnTo>
                    <a:pt x="1275018" y="981769"/>
                  </a:lnTo>
                  <a:lnTo>
                    <a:pt x="1294197" y="941025"/>
                  </a:lnTo>
                  <a:lnTo>
                    <a:pt x="1310640" y="899082"/>
                  </a:lnTo>
                  <a:lnTo>
                    <a:pt x="1324276" y="856087"/>
                  </a:lnTo>
                  <a:lnTo>
                    <a:pt x="1335037" y="812185"/>
                  </a:lnTo>
                  <a:lnTo>
                    <a:pt x="1342855" y="767523"/>
                  </a:lnTo>
                  <a:lnTo>
                    <a:pt x="1347660" y="722248"/>
                  </a:lnTo>
                  <a:lnTo>
                    <a:pt x="1349383" y="676504"/>
                  </a:lnTo>
                  <a:lnTo>
                    <a:pt x="1347957" y="630438"/>
                  </a:lnTo>
                  <a:lnTo>
                    <a:pt x="1343312" y="584196"/>
                  </a:lnTo>
                  <a:lnTo>
                    <a:pt x="1335380" y="537924"/>
                  </a:lnTo>
                  <a:lnTo>
                    <a:pt x="1324091" y="491769"/>
                  </a:lnTo>
                  <a:lnTo>
                    <a:pt x="1309377" y="445875"/>
                  </a:lnTo>
                  <a:lnTo>
                    <a:pt x="1249078" y="467592"/>
                  </a:lnTo>
                  <a:lnTo>
                    <a:pt x="1264165" y="515627"/>
                  </a:lnTo>
                  <a:lnTo>
                    <a:pt x="1275151" y="564229"/>
                  </a:lnTo>
                  <a:lnTo>
                    <a:pt x="1282087" y="613165"/>
                  </a:lnTo>
                  <a:lnTo>
                    <a:pt x="1285028" y="662199"/>
                  </a:lnTo>
                  <a:lnTo>
                    <a:pt x="1284025" y="711094"/>
                  </a:lnTo>
                  <a:lnTo>
                    <a:pt x="1279131" y="759615"/>
                  </a:lnTo>
                  <a:lnTo>
                    <a:pt x="1270399" y="807527"/>
                  </a:lnTo>
                  <a:lnTo>
                    <a:pt x="1257882" y="854593"/>
                  </a:lnTo>
                  <a:lnTo>
                    <a:pt x="1241632" y="900579"/>
                  </a:lnTo>
                  <a:lnTo>
                    <a:pt x="1221703" y="945248"/>
                  </a:lnTo>
                  <a:lnTo>
                    <a:pt x="1198146" y="988365"/>
                  </a:lnTo>
                  <a:lnTo>
                    <a:pt x="1171015" y="1029694"/>
                  </a:lnTo>
                  <a:lnTo>
                    <a:pt x="1140362" y="1069000"/>
                  </a:lnTo>
                  <a:lnTo>
                    <a:pt x="1106241" y="1106047"/>
                  </a:lnTo>
                  <a:lnTo>
                    <a:pt x="1071201" y="1138487"/>
                  </a:lnTo>
                  <a:lnTo>
                    <a:pt x="1034338" y="1167684"/>
                  </a:lnTo>
                  <a:lnTo>
                    <a:pt x="995846" y="1193638"/>
                  </a:lnTo>
                  <a:lnTo>
                    <a:pt x="955915" y="1216350"/>
                  </a:lnTo>
                  <a:lnTo>
                    <a:pt x="914738" y="1235819"/>
                  </a:lnTo>
                  <a:lnTo>
                    <a:pt x="872506" y="1252044"/>
                  </a:lnTo>
                  <a:lnTo>
                    <a:pt x="829411" y="1265027"/>
                  </a:lnTo>
                  <a:lnTo>
                    <a:pt x="785646" y="1274766"/>
                  </a:lnTo>
                  <a:lnTo>
                    <a:pt x="741401" y="1281263"/>
                  </a:lnTo>
                  <a:lnTo>
                    <a:pt x="696870" y="1284516"/>
                  </a:lnTo>
                  <a:lnTo>
                    <a:pt x="652243" y="1284526"/>
                  </a:lnTo>
                  <a:lnTo>
                    <a:pt x="607713" y="1281293"/>
                  </a:lnTo>
                  <a:lnTo>
                    <a:pt x="563472" y="1274816"/>
                  </a:lnTo>
                  <a:lnTo>
                    <a:pt x="519711" y="1265096"/>
                  </a:lnTo>
                  <a:lnTo>
                    <a:pt x="476623" y="1252132"/>
                  </a:lnTo>
                  <a:lnTo>
                    <a:pt x="434399" y="1235926"/>
                  </a:lnTo>
                  <a:lnTo>
                    <a:pt x="393231" y="1216475"/>
                  </a:lnTo>
                  <a:lnTo>
                    <a:pt x="353311" y="1193781"/>
                  </a:lnTo>
                  <a:lnTo>
                    <a:pt x="314831" y="1167844"/>
                  </a:lnTo>
                  <a:lnTo>
                    <a:pt x="277983" y="1138662"/>
                  </a:lnTo>
                  <a:lnTo>
                    <a:pt x="242958" y="1106237"/>
                  </a:lnTo>
                  <a:lnTo>
                    <a:pt x="210531" y="1071213"/>
                  </a:lnTo>
                  <a:lnTo>
                    <a:pt x="181349" y="1034364"/>
                  </a:lnTo>
                  <a:lnTo>
                    <a:pt x="155410" y="995883"/>
                  </a:lnTo>
                  <a:lnTo>
                    <a:pt x="132714" y="955962"/>
                  </a:lnTo>
                  <a:lnTo>
                    <a:pt x="113263" y="914793"/>
                  </a:lnTo>
                  <a:lnTo>
                    <a:pt x="97055" y="872568"/>
                  </a:lnTo>
                  <a:lnTo>
                    <a:pt x="84091" y="829478"/>
                  </a:lnTo>
                  <a:lnTo>
                    <a:pt x="74371" y="785716"/>
                  </a:lnTo>
                  <a:lnTo>
                    <a:pt x="67894" y="741473"/>
                  </a:lnTo>
                  <a:lnTo>
                    <a:pt x="64660" y="696942"/>
                  </a:lnTo>
                  <a:lnTo>
                    <a:pt x="64670" y="652314"/>
                  </a:lnTo>
                  <a:lnTo>
                    <a:pt x="67923" y="607781"/>
                  </a:lnTo>
                  <a:lnTo>
                    <a:pt x="74420" y="563535"/>
                  </a:lnTo>
                  <a:lnTo>
                    <a:pt x="84160" y="519769"/>
                  </a:lnTo>
                  <a:lnTo>
                    <a:pt x="97143" y="476674"/>
                  </a:lnTo>
                  <a:lnTo>
                    <a:pt x="113370" y="434441"/>
                  </a:lnTo>
                  <a:lnTo>
                    <a:pt x="132840" y="393264"/>
                  </a:lnTo>
                  <a:lnTo>
                    <a:pt x="155552" y="353333"/>
                  </a:lnTo>
                  <a:lnTo>
                    <a:pt x="181508" y="314842"/>
                  </a:lnTo>
                  <a:lnTo>
                    <a:pt x="210707" y="277981"/>
                  </a:lnTo>
                  <a:lnTo>
                    <a:pt x="243149" y="242942"/>
                  </a:lnTo>
                  <a:lnTo>
                    <a:pt x="278185" y="210502"/>
                  </a:lnTo>
                  <a:lnTo>
                    <a:pt x="315045" y="181305"/>
                  </a:lnTo>
                  <a:lnTo>
                    <a:pt x="353535" y="155350"/>
                  </a:lnTo>
                  <a:lnTo>
                    <a:pt x="393465" y="132639"/>
                  </a:lnTo>
                  <a:lnTo>
                    <a:pt x="434641" y="113170"/>
                  </a:lnTo>
                  <a:lnTo>
                    <a:pt x="476872" y="96945"/>
                  </a:lnTo>
                  <a:lnTo>
                    <a:pt x="519967" y="83962"/>
                  </a:lnTo>
                  <a:lnTo>
                    <a:pt x="563732" y="74223"/>
                  </a:lnTo>
                  <a:lnTo>
                    <a:pt x="607977" y="67727"/>
                  </a:lnTo>
                  <a:lnTo>
                    <a:pt x="652509" y="64474"/>
                  </a:lnTo>
                  <a:lnTo>
                    <a:pt x="697137" y="64465"/>
                  </a:lnTo>
                  <a:lnTo>
                    <a:pt x="741668" y="67699"/>
                  </a:lnTo>
                  <a:lnTo>
                    <a:pt x="785910" y="74176"/>
                  </a:lnTo>
                  <a:lnTo>
                    <a:pt x="829672" y="83897"/>
                  </a:lnTo>
                  <a:lnTo>
                    <a:pt x="872762" y="96861"/>
                  </a:lnTo>
                  <a:lnTo>
                    <a:pt x="914987" y="113069"/>
                  </a:lnTo>
                  <a:lnTo>
                    <a:pt x="956156" y="132520"/>
                  </a:lnTo>
                  <a:lnTo>
                    <a:pt x="996077" y="155216"/>
                  </a:lnTo>
                  <a:lnTo>
                    <a:pt x="1034558" y="181155"/>
                  </a:lnTo>
                  <a:lnTo>
                    <a:pt x="1071406" y="210337"/>
                  </a:lnTo>
                  <a:lnTo>
                    <a:pt x="1106431" y="242764"/>
                  </a:lnTo>
                  <a:lnTo>
                    <a:pt x="1151745" y="197438"/>
                  </a:lnTo>
                  <a:lnTo>
                    <a:pt x="1116085" y="164257"/>
                  </a:lnTo>
                  <a:lnTo>
                    <a:pt x="1078487" y="134005"/>
                  </a:lnTo>
                  <a:lnTo>
                    <a:pt x="1039125" y="106722"/>
                  </a:lnTo>
                  <a:lnTo>
                    <a:pt x="998175" y="82446"/>
                  </a:lnTo>
                  <a:lnTo>
                    <a:pt x="955810" y="61217"/>
                  </a:lnTo>
                  <a:lnTo>
                    <a:pt x="912205" y="43073"/>
                  </a:lnTo>
                  <a:lnTo>
                    <a:pt x="867535" y="28054"/>
                  </a:lnTo>
                  <a:lnTo>
                    <a:pt x="821973" y="16198"/>
                  </a:lnTo>
                  <a:lnTo>
                    <a:pt x="775696" y="7544"/>
                  </a:lnTo>
                  <a:lnTo>
                    <a:pt x="728876" y="2132"/>
                  </a:lnTo>
                  <a:lnTo>
                    <a:pt x="681689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7"/>
            <p:cNvSpPr/>
            <p:nvPr/>
          </p:nvSpPr>
          <p:spPr>
            <a:xfrm>
              <a:off x="8179868" y="1502718"/>
              <a:ext cx="1350010" cy="1349375"/>
            </a:xfrm>
            <a:custGeom>
              <a:avLst/>
              <a:gdLst/>
              <a:ahLst/>
              <a:cxnLst/>
              <a:rect l="l" t="t" r="r" b="b"/>
              <a:pathLst>
                <a:path w="1350009" h="1349375">
                  <a:moveTo>
                    <a:pt x="1309377" y="445875"/>
                  </a:moveTo>
                  <a:lnTo>
                    <a:pt x="1324091" y="491769"/>
                  </a:lnTo>
                  <a:lnTo>
                    <a:pt x="1335380" y="537924"/>
                  </a:lnTo>
                  <a:lnTo>
                    <a:pt x="1343312" y="584196"/>
                  </a:lnTo>
                  <a:lnTo>
                    <a:pt x="1347957" y="630438"/>
                  </a:lnTo>
                  <a:lnTo>
                    <a:pt x="1349383" y="676504"/>
                  </a:lnTo>
                  <a:lnTo>
                    <a:pt x="1347660" y="722248"/>
                  </a:lnTo>
                  <a:lnTo>
                    <a:pt x="1342855" y="767523"/>
                  </a:lnTo>
                  <a:lnTo>
                    <a:pt x="1335037" y="812185"/>
                  </a:lnTo>
                  <a:lnTo>
                    <a:pt x="1324276" y="856087"/>
                  </a:lnTo>
                  <a:lnTo>
                    <a:pt x="1310640" y="899082"/>
                  </a:lnTo>
                  <a:lnTo>
                    <a:pt x="1294197" y="941025"/>
                  </a:lnTo>
                  <a:lnTo>
                    <a:pt x="1275018" y="981769"/>
                  </a:lnTo>
                  <a:lnTo>
                    <a:pt x="1253170" y="1021169"/>
                  </a:lnTo>
                  <a:lnTo>
                    <a:pt x="1228721" y="1059078"/>
                  </a:lnTo>
                  <a:lnTo>
                    <a:pt x="1201742" y="1095350"/>
                  </a:lnTo>
                  <a:lnTo>
                    <a:pt x="1172301" y="1129840"/>
                  </a:lnTo>
                  <a:lnTo>
                    <a:pt x="1140465" y="1162401"/>
                  </a:lnTo>
                  <a:lnTo>
                    <a:pt x="1106306" y="1192887"/>
                  </a:lnTo>
                  <a:lnTo>
                    <a:pt x="1069890" y="1221152"/>
                  </a:lnTo>
                  <a:lnTo>
                    <a:pt x="1031286" y="1247050"/>
                  </a:lnTo>
                  <a:lnTo>
                    <a:pt x="990565" y="1270435"/>
                  </a:lnTo>
                  <a:lnTo>
                    <a:pt x="947793" y="1291161"/>
                  </a:lnTo>
                  <a:lnTo>
                    <a:pt x="903041" y="1309082"/>
                  </a:lnTo>
                  <a:lnTo>
                    <a:pt x="857140" y="1323815"/>
                  </a:lnTo>
                  <a:lnTo>
                    <a:pt x="810979" y="1335124"/>
                  </a:lnTo>
                  <a:lnTo>
                    <a:pt x="764702" y="1343077"/>
                  </a:lnTo>
                  <a:lnTo>
                    <a:pt x="718458" y="1347743"/>
                  </a:lnTo>
                  <a:lnTo>
                    <a:pt x="672390" y="1349189"/>
                  </a:lnTo>
                  <a:lnTo>
                    <a:pt x="626646" y="1347486"/>
                  </a:lnTo>
                  <a:lnTo>
                    <a:pt x="581372" y="1342701"/>
                  </a:lnTo>
                  <a:lnTo>
                    <a:pt x="536713" y="1334903"/>
                  </a:lnTo>
                  <a:lnTo>
                    <a:pt x="492816" y="1324161"/>
                  </a:lnTo>
                  <a:lnTo>
                    <a:pt x="449826" y="1310544"/>
                  </a:lnTo>
                  <a:lnTo>
                    <a:pt x="407891" y="1294120"/>
                  </a:lnTo>
                  <a:lnTo>
                    <a:pt x="367155" y="1274958"/>
                  </a:lnTo>
                  <a:lnTo>
                    <a:pt x="327764" y="1253127"/>
                  </a:lnTo>
                  <a:lnTo>
                    <a:pt x="289866" y="1228695"/>
                  </a:lnTo>
                  <a:lnTo>
                    <a:pt x="253605" y="1201731"/>
                  </a:lnTo>
                  <a:lnTo>
                    <a:pt x="219129" y="1172304"/>
                  </a:lnTo>
                  <a:lnTo>
                    <a:pt x="186582" y="1140483"/>
                  </a:lnTo>
                  <a:lnTo>
                    <a:pt x="156112" y="1106335"/>
                  </a:lnTo>
                  <a:lnTo>
                    <a:pt x="127864" y="1069931"/>
                  </a:lnTo>
                  <a:lnTo>
                    <a:pt x="101983" y="1031337"/>
                  </a:lnTo>
                  <a:lnTo>
                    <a:pt x="78617" y="990624"/>
                  </a:lnTo>
                  <a:lnTo>
                    <a:pt x="57912" y="947860"/>
                  </a:lnTo>
                  <a:lnTo>
                    <a:pt x="40012" y="903113"/>
                  </a:lnTo>
                  <a:lnTo>
                    <a:pt x="25297" y="857220"/>
                  </a:lnTo>
                  <a:lnTo>
                    <a:pt x="14007" y="811065"/>
                  </a:lnTo>
                  <a:lnTo>
                    <a:pt x="6073" y="764793"/>
                  </a:lnTo>
                  <a:lnTo>
                    <a:pt x="1427" y="718551"/>
                  </a:lnTo>
                  <a:lnTo>
                    <a:pt x="0" y="672485"/>
                  </a:lnTo>
                  <a:lnTo>
                    <a:pt x="1722" y="626741"/>
                  </a:lnTo>
                  <a:lnTo>
                    <a:pt x="6527" y="581465"/>
                  </a:lnTo>
                  <a:lnTo>
                    <a:pt x="14344" y="536804"/>
                  </a:lnTo>
                  <a:lnTo>
                    <a:pt x="25104" y="492902"/>
                  </a:lnTo>
                  <a:lnTo>
                    <a:pt x="38740" y="449907"/>
                  </a:lnTo>
                  <a:lnTo>
                    <a:pt x="55182" y="407964"/>
                  </a:lnTo>
                  <a:lnTo>
                    <a:pt x="74362" y="367220"/>
                  </a:lnTo>
                  <a:lnTo>
                    <a:pt x="96210" y="327820"/>
                  </a:lnTo>
                  <a:lnTo>
                    <a:pt x="120659" y="289911"/>
                  </a:lnTo>
                  <a:lnTo>
                    <a:pt x="147639" y="253638"/>
                  </a:lnTo>
                  <a:lnTo>
                    <a:pt x="177081" y="219148"/>
                  </a:lnTo>
                  <a:lnTo>
                    <a:pt x="208917" y="186587"/>
                  </a:lnTo>
                  <a:lnTo>
                    <a:pt x="243077" y="156101"/>
                  </a:lnTo>
                  <a:lnTo>
                    <a:pt x="279494" y="127836"/>
                  </a:lnTo>
                  <a:lnTo>
                    <a:pt x="318099" y="101938"/>
                  </a:lnTo>
                  <a:lnTo>
                    <a:pt x="358822" y="78553"/>
                  </a:lnTo>
                  <a:lnTo>
                    <a:pt x="401595" y="57828"/>
                  </a:lnTo>
                  <a:lnTo>
                    <a:pt x="446349" y="39907"/>
                  </a:lnTo>
                  <a:lnTo>
                    <a:pt x="492756" y="25053"/>
                  </a:lnTo>
                  <a:lnTo>
                    <a:pt x="539668" y="13675"/>
                  </a:lnTo>
                  <a:lnTo>
                    <a:pt x="586910" y="5732"/>
                  </a:lnTo>
                  <a:lnTo>
                    <a:pt x="634309" y="1187"/>
                  </a:lnTo>
                  <a:lnTo>
                    <a:pt x="681689" y="0"/>
                  </a:lnTo>
                  <a:lnTo>
                    <a:pt x="728876" y="2132"/>
                  </a:lnTo>
                  <a:lnTo>
                    <a:pt x="775696" y="7544"/>
                  </a:lnTo>
                  <a:lnTo>
                    <a:pt x="821973" y="16198"/>
                  </a:lnTo>
                  <a:lnTo>
                    <a:pt x="867535" y="28054"/>
                  </a:lnTo>
                  <a:lnTo>
                    <a:pt x="912205" y="43073"/>
                  </a:lnTo>
                  <a:lnTo>
                    <a:pt x="955810" y="61217"/>
                  </a:lnTo>
                  <a:lnTo>
                    <a:pt x="998175" y="82446"/>
                  </a:lnTo>
                  <a:lnTo>
                    <a:pt x="1039125" y="106722"/>
                  </a:lnTo>
                  <a:lnTo>
                    <a:pt x="1078487" y="134005"/>
                  </a:lnTo>
                  <a:lnTo>
                    <a:pt x="1116085" y="164257"/>
                  </a:lnTo>
                  <a:lnTo>
                    <a:pt x="1151745" y="197438"/>
                  </a:lnTo>
                  <a:lnTo>
                    <a:pt x="1106431" y="242764"/>
                  </a:lnTo>
                  <a:lnTo>
                    <a:pt x="1071406" y="210337"/>
                  </a:lnTo>
                  <a:lnTo>
                    <a:pt x="1034558" y="181155"/>
                  </a:lnTo>
                  <a:lnTo>
                    <a:pt x="996077" y="155216"/>
                  </a:lnTo>
                  <a:lnTo>
                    <a:pt x="956156" y="132520"/>
                  </a:lnTo>
                  <a:lnTo>
                    <a:pt x="914987" y="113069"/>
                  </a:lnTo>
                  <a:lnTo>
                    <a:pt x="872762" y="96861"/>
                  </a:lnTo>
                  <a:lnTo>
                    <a:pt x="829672" y="83897"/>
                  </a:lnTo>
                  <a:lnTo>
                    <a:pt x="785910" y="74176"/>
                  </a:lnTo>
                  <a:lnTo>
                    <a:pt x="741668" y="67699"/>
                  </a:lnTo>
                  <a:lnTo>
                    <a:pt x="697137" y="64465"/>
                  </a:lnTo>
                  <a:lnTo>
                    <a:pt x="652509" y="64474"/>
                  </a:lnTo>
                  <a:lnTo>
                    <a:pt x="607977" y="67727"/>
                  </a:lnTo>
                  <a:lnTo>
                    <a:pt x="563732" y="74223"/>
                  </a:lnTo>
                  <a:lnTo>
                    <a:pt x="519967" y="83962"/>
                  </a:lnTo>
                  <a:lnTo>
                    <a:pt x="476872" y="96945"/>
                  </a:lnTo>
                  <a:lnTo>
                    <a:pt x="434641" y="113170"/>
                  </a:lnTo>
                  <a:lnTo>
                    <a:pt x="393465" y="132639"/>
                  </a:lnTo>
                  <a:lnTo>
                    <a:pt x="353535" y="155350"/>
                  </a:lnTo>
                  <a:lnTo>
                    <a:pt x="315045" y="181305"/>
                  </a:lnTo>
                  <a:lnTo>
                    <a:pt x="278185" y="210502"/>
                  </a:lnTo>
                  <a:lnTo>
                    <a:pt x="243149" y="242942"/>
                  </a:lnTo>
                  <a:lnTo>
                    <a:pt x="210707" y="277981"/>
                  </a:lnTo>
                  <a:lnTo>
                    <a:pt x="181508" y="314842"/>
                  </a:lnTo>
                  <a:lnTo>
                    <a:pt x="155552" y="353333"/>
                  </a:lnTo>
                  <a:lnTo>
                    <a:pt x="132840" y="393264"/>
                  </a:lnTo>
                  <a:lnTo>
                    <a:pt x="113370" y="434441"/>
                  </a:lnTo>
                  <a:lnTo>
                    <a:pt x="97143" y="476674"/>
                  </a:lnTo>
                  <a:lnTo>
                    <a:pt x="84160" y="519769"/>
                  </a:lnTo>
                  <a:lnTo>
                    <a:pt x="74420" y="563535"/>
                  </a:lnTo>
                  <a:lnTo>
                    <a:pt x="67923" y="607781"/>
                  </a:lnTo>
                  <a:lnTo>
                    <a:pt x="64670" y="652314"/>
                  </a:lnTo>
                  <a:lnTo>
                    <a:pt x="64660" y="696942"/>
                  </a:lnTo>
                  <a:lnTo>
                    <a:pt x="67894" y="741473"/>
                  </a:lnTo>
                  <a:lnTo>
                    <a:pt x="74371" y="785716"/>
                  </a:lnTo>
                  <a:lnTo>
                    <a:pt x="84091" y="829478"/>
                  </a:lnTo>
                  <a:lnTo>
                    <a:pt x="97055" y="872568"/>
                  </a:lnTo>
                  <a:lnTo>
                    <a:pt x="113263" y="914793"/>
                  </a:lnTo>
                  <a:lnTo>
                    <a:pt x="132714" y="955962"/>
                  </a:lnTo>
                  <a:lnTo>
                    <a:pt x="155410" y="995883"/>
                  </a:lnTo>
                  <a:lnTo>
                    <a:pt x="181349" y="1034364"/>
                  </a:lnTo>
                  <a:lnTo>
                    <a:pt x="210531" y="1071213"/>
                  </a:lnTo>
                  <a:lnTo>
                    <a:pt x="242958" y="1106237"/>
                  </a:lnTo>
                  <a:lnTo>
                    <a:pt x="277983" y="1138662"/>
                  </a:lnTo>
                  <a:lnTo>
                    <a:pt x="314831" y="1167844"/>
                  </a:lnTo>
                  <a:lnTo>
                    <a:pt x="353311" y="1193781"/>
                  </a:lnTo>
                  <a:lnTo>
                    <a:pt x="393231" y="1216475"/>
                  </a:lnTo>
                  <a:lnTo>
                    <a:pt x="434399" y="1235926"/>
                  </a:lnTo>
                  <a:lnTo>
                    <a:pt x="476623" y="1252132"/>
                  </a:lnTo>
                  <a:lnTo>
                    <a:pt x="519711" y="1265096"/>
                  </a:lnTo>
                  <a:lnTo>
                    <a:pt x="563472" y="1274816"/>
                  </a:lnTo>
                  <a:lnTo>
                    <a:pt x="607713" y="1281293"/>
                  </a:lnTo>
                  <a:lnTo>
                    <a:pt x="652243" y="1284526"/>
                  </a:lnTo>
                  <a:lnTo>
                    <a:pt x="696870" y="1284516"/>
                  </a:lnTo>
                  <a:lnTo>
                    <a:pt x="741401" y="1281263"/>
                  </a:lnTo>
                  <a:lnTo>
                    <a:pt x="785646" y="1274766"/>
                  </a:lnTo>
                  <a:lnTo>
                    <a:pt x="829411" y="1265027"/>
                  </a:lnTo>
                  <a:lnTo>
                    <a:pt x="872506" y="1252044"/>
                  </a:lnTo>
                  <a:lnTo>
                    <a:pt x="914738" y="1235819"/>
                  </a:lnTo>
                  <a:lnTo>
                    <a:pt x="955915" y="1216350"/>
                  </a:lnTo>
                  <a:lnTo>
                    <a:pt x="995846" y="1193638"/>
                  </a:lnTo>
                  <a:lnTo>
                    <a:pt x="1034338" y="1167684"/>
                  </a:lnTo>
                  <a:lnTo>
                    <a:pt x="1071201" y="1138487"/>
                  </a:lnTo>
                  <a:lnTo>
                    <a:pt x="1106241" y="1106047"/>
                  </a:lnTo>
                  <a:lnTo>
                    <a:pt x="1140362" y="1069000"/>
                  </a:lnTo>
                  <a:lnTo>
                    <a:pt x="1171015" y="1029694"/>
                  </a:lnTo>
                  <a:lnTo>
                    <a:pt x="1198146" y="988365"/>
                  </a:lnTo>
                  <a:lnTo>
                    <a:pt x="1221703" y="945248"/>
                  </a:lnTo>
                  <a:lnTo>
                    <a:pt x="1241632" y="900579"/>
                  </a:lnTo>
                  <a:lnTo>
                    <a:pt x="1257882" y="854593"/>
                  </a:lnTo>
                  <a:lnTo>
                    <a:pt x="1270399" y="807527"/>
                  </a:lnTo>
                  <a:lnTo>
                    <a:pt x="1279131" y="759615"/>
                  </a:lnTo>
                  <a:lnTo>
                    <a:pt x="1284025" y="711094"/>
                  </a:lnTo>
                  <a:lnTo>
                    <a:pt x="1285028" y="662199"/>
                  </a:lnTo>
                  <a:lnTo>
                    <a:pt x="1282087" y="613165"/>
                  </a:lnTo>
                  <a:lnTo>
                    <a:pt x="1275151" y="564229"/>
                  </a:lnTo>
                  <a:lnTo>
                    <a:pt x="1264165" y="515627"/>
                  </a:lnTo>
                  <a:lnTo>
                    <a:pt x="1249078" y="467592"/>
                  </a:lnTo>
                  <a:lnTo>
                    <a:pt x="1309377" y="445875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40476" y="3222180"/>
              <a:ext cx="223962" cy="489064"/>
            </a:xfrm>
            <a:prstGeom prst="rect">
              <a:avLst/>
            </a:prstGeom>
          </p:spPr>
        </p:pic>
        <p:sp>
          <p:nvSpPr>
            <p:cNvPr id="170" name="object 29"/>
            <p:cNvSpPr/>
            <p:nvPr/>
          </p:nvSpPr>
          <p:spPr>
            <a:xfrm>
              <a:off x="6740481" y="3222184"/>
              <a:ext cx="224154" cy="489584"/>
            </a:xfrm>
            <a:custGeom>
              <a:avLst/>
              <a:gdLst/>
              <a:ahLst/>
              <a:cxnLst/>
              <a:rect l="l" t="t" r="r" b="b"/>
              <a:pathLst>
                <a:path w="224154" h="489585">
                  <a:moveTo>
                    <a:pt x="178638" y="0"/>
                  </a:moveTo>
                  <a:lnTo>
                    <a:pt x="145164" y="36296"/>
                  </a:lnTo>
                  <a:lnTo>
                    <a:pt x="114948" y="74886"/>
                  </a:lnTo>
                  <a:lnTo>
                    <a:pt x="88069" y="115550"/>
                  </a:lnTo>
                  <a:lnTo>
                    <a:pt x="64605" y="158066"/>
                  </a:lnTo>
                  <a:lnTo>
                    <a:pt x="44637" y="202215"/>
                  </a:lnTo>
                  <a:lnTo>
                    <a:pt x="28244" y="247776"/>
                  </a:lnTo>
                  <a:lnTo>
                    <a:pt x="15504" y="294528"/>
                  </a:lnTo>
                  <a:lnTo>
                    <a:pt x="6497" y="342253"/>
                  </a:lnTo>
                  <a:lnTo>
                    <a:pt x="1303" y="390728"/>
                  </a:lnTo>
                  <a:lnTo>
                    <a:pt x="0" y="439734"/>
                  </a:lnTo>
                  <a:lnTo>
                    <a:pt x="2667" y="489051"/>
                  </a:lnTo>
                  <a:lnTo>
                    <a:pt x="66447" y="483031"/>
                  </a:lnTo>
                  <a:lnTo>
                    <a:pt x="64018" y="434489"/>
                  </a:lnTo>
                  <a:lnTo>
                    <a:pt x="65880" y="386307"/>
                  </a:lnTo>
                  <a:lnTo>
                    <a:pt x="71940" y="338748"/>
                  </a:lnTo>
                  <a:lnTo>
                    <a:pt x="82103" y="292073"/>
                  </a:lnTo>
                  <a:lnTo>
                    <a:pt x="96274" y="246546"/>
                  </a:lnTo>
                  <a:lnTo>
                    <a:pt x="114359" y="202429"/>
                  </a:lnTo>
                  <a:lnTo>
                    <a:pt x="136264" y="159985"/>
                  </a:lnTo>
                  <a:lnTo>
                    <a:pt x="161894" y="119476"/>
                  </a:lnTo>
                  <a:lnTo>
                    <a:pt x="191155" y="81165"/>
                  </a:lnTo>
                  <a:lnTo>
                    <a:pt x="223952" y="45313"/>
                  </a:lnTo>
                  <a:lnTo>
                    <a:pt x="178638" y="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0"/>
            <p:cNvSpPr/>
            <p:nvPr/>
          </p:nvSpPr>
          <p:spPr>
            <a:xfrm>
              <a:off x="6743143" y="3043533"/>
              <a:ext cx="1218565" cy="1221105"/>
            </a:xfrm>
            <a:custGeom>
              <a:avLst/>
              <a:gdLst/>
              <a:ahLst/>
              <a:cxnLst/>
              <a:rect l="l" t="t" r="r" b="b"/>
              <a:pathLst>
                <a:path w="1218565" h="1221104">
                  <a:moveTo>
                    <a:pt x="597792" y="0"/>
                  </a:moveTo>
                  <a:lnTo>
                    <a:pt x="550125" y="2651"/>
                  </a:lnTo>
                  <a:lnTo>
                    <a:pt x="497570" y="9923"/>
                  </a:lnTo>
                  <a:lnTo>
                    <a:pt x="446133" y="21655"/>
                  </a:lnTo>
                  <a:lnTo>
                    <a:pt x="396082" y="37720"/>
                  </a:lnTo>
                  <a:lnTo>
                    <a:pt x="347684" y="57993"/>
                  </a:lnTo>
                  <a:lnTo>
                    <a:pt x="301207" y="82348"/>
                  </a:lnTo>
                  <a:lnTo>
                    <a:pt x="256917" y="110659"/>
                  </a:lnTo>
                  <a:lnTo>
                    <a:pt x="215083" y="142801"/>
                  </a:lnTo>
                  <a:lnTo>
                    <a:pt x="175971" y="178648"/>
                  </a:lnTo>
                  <a:lnTo>
                    <a:pt x="221297" y="223961"/>
                  </a:lnTo>
                  <a:lnTo>
                    <a:pt x="256043" y="192052"/>
                  </a:lnTo>
                  <a:lnTo>
                    <a:pt x="292761" y="163690"/>
                  </a:lnTo>
                  <a:lnTo>
                    <a:pt x="331219" y="138874"/>
                  </a:lnTo>
                  <a:lnTo>
                    <a:pt x="371185" y="117605"/>
                  </a:lnTo>
                  <a:lnTo>
                    <a:pt x="412428" y="99883"/>
                  </a:lnTo>
                  <a:lnTo>
                    <a:pt x="454716" y="85707"/>
                  </a:lnTo>
                  <a:lnTo>
                    <a:pt x="497815" y="75077"/>
                  </a:lnTo>
                  <a:lnTo>
                    <a:pt x="541496" y="67994"/>
                  </a:lnTo>
                  <a:lnTo>
                    <a:pt x="585525" y="64458"/>
                  </a:lnTo>
                  <a:lnTo>
                    <a:pt x="629671" y="64467"/>
                  </a:lnTo>
                  <a:lnTo>
                    <a:pt x="673701" y="68023"/>
                  </a:lnTo>
                  <a:lnTo>
                    <a:pt x="717384" y="75125"/>
                  </a:lnTo>
                  <a:lnTo>
                    <a:pt x="760489" y="85773"/>
                  </a:lnTo>
                  <a:lnTo>
                    <a:pt x="802782" y="99967"/>
                  </a:lnTo>
                  <a:lnTo>
                    <a:pt x="844032" y="117707"/>
                  </a:lnTo>
                  <a:lnTo>
                    <a:pt x="884008" y="138993"/>
                  </a:lnTo>
                  <a:lnTo>
                    <a:pt x="922476" y="163825"/>
                  </a:lnTo>
                  <a:lnTo>
                    <a:pt x="959206" y="192203"/>
                  </a:lnTo>
                  <a:lnTo>
                    <a:pt x="993965" y="224126"/>
                  </a:lnTo>
                  <a:lnTo>
                    <a:pt x="1025889" y="258886"/>
                  </a:lnTo>
                  <a:lnTo>
                    <a:pt x="1054266" y="295616"/>
                  </a:lnTo>
                  <a:lnTo>
                    <a:pt x="1079098" y="334085"/>
                  </a:lnTo>
                  <a:lnTo>
                    <a:pt x="1100384" y="374061"/>
                  </a:lnTo>
                  <a:lnTo>
                    <a:pt x="1118124" y="415312"/>
                  </a:lnTo>
                  <a:lnTo>
                    <a:pt x="1132319" y="457606"/>
                  </a:lnTo>
                  <a:lnTo>
                    <a:pt x="1142967" y="500711"/>
                  </a:lnTo>
                  <a:lnTo>
                    <a:pt x="1150069" y="544395"/>
                  </a:lnTo>
                  <a:lnTo>
                    <a:pt x="1153624" y="588427"/>
                  </a:lnTo>
                  <a:lnTo>
                    <a:pt x="1153634" y="632573"/>
                  </a:lnTo>
                  <a:lnTo>
                    <a:pt x="1150097" y="676603"/>
                  </a:lnTo>
                  <a:lnTo>
                    <a:pt x="1143014" y="720285"/>
                  </a:lnTo>
                  <a:lnTo>
                    <a:pt x="1132384" y="763385"/>
                  </a:lnTo>
                  <a:lnTo>
                    <a:pt x="1118208" y="805674"/>
                  </a:lnTo>
                  <a:lnTo>
                    <a:pt x="1100486" y="846917"/>
                  </a:lnTo>
                  <a:lnTo>
                    <a:pt x="1079217" y="886884"/>
                  </a:lnTo>
                  <a:lnTo>
                    <a:pt x="1054401" y="925343"/>
                  </a:lnTo>
                  <a:lnTo>
                    <a:pt x="1026039" y="962061"/>
                  </a:lnTo>
                  <a:lnTo>
                    <a:pt x="994130" y="996807"/>
                  </a:lnTo>
                  <a:lnTo>
                    <a:pt x="959384" y="1028714"/>
                  </a:lnTo>
                  <a:lnTo>
                    <a:pt x="922666" y="1057075"/>
                  </a:lnTo>
                  <a:lnTo>
                    <a:pt x="884208" y="1081890"/>
                  </a:lnTo>
                  <a:lnTo>
                    <a:pt x="844242" y="1103158"/>
                  </a:lnTo>
                  <a:lnTo>
                    <a:pt x="802999" y="1120880"/>
                  </a:lnTo>
                  <a:lnTo>
                    <a:pt x="760711" y="1135055"/>
                  </a:lnTo>
                  <a:lnTo>
                    <a:pt x="717612" y="1145685"/>
                  </a:lnTo>
                  <a:lnTo>
                    <a:pt x="673931" y="1152768"/>
                  </a:lnTo>
                  <a:lnTo>
                    <a:pt x="629902" y="1156304"/>
                  </a:lnTo>
                  <a:lnTo>
                    <a:pt x="585756" y="1156295"/>
                  </a:lnTo>
                  <a:lnTo>
                    <a:pt x="541726" y="1152739"/>
                  </a:lnTo>
                  <a:lnTo>
                    <a:pt x="498043" y="1145637"/>
                  </a:lnTo>
                  <a:lnTo>
                    <a:pt x="454938" y="1134989"/>
                  </a:lnTo>
                  <a:lnTo>
                    <a:pt x="412645" y="1120794"/>
                  </a:lnTo>
                  <a:lnTo>
                    <a:pt x="371395" y="1103054"/>
                  </a:lnTo>
                  <a:lnTo>
                    <a:pt x="331420" y="1081767"/>
                  </a:lnTo>
                  <a:lnTo>
                    <a:pt x="292951" y="1056934"/>
                  </a:lnTo>
                  <a:lnTo>
                    <a:pt x="256221" y="1028555"/>
                  </a:lnTo>
                  <a:lnTo>
                    <a:pt x="221462" y="996629"/>
                  </a:lnTo>
                  <a:lnTo>
                    <a:pt x="189360" y="961613"/>
                  </a:lnTo>
                  <a:lnTo>
                    <a:pt x="160573" y="924161"/>
                  </a:lnTo>
                  <a:lnTo>
                    <a:pt x="135215" y="884511"/>
                  </a:lnTo>
                  <a:lnTo>
                    <a:pt x="113398" y="842904"/>
                  </a:lnTo>
                  <a:lnTo>
                    <a:pt x="95233" y="799578"/>
                  </a:lnTo>
                  <a:lnTo>
                    <a:pt x="80834" y="754772"/>
                  </a:lnTo>
                  <a:lnTo>
                    <a:pt x="70312" y="708727"/>
                  </a:lnTo>
                  <a:lnTo>
                    <a:pt x="63779" y="661680"/>
                  </a:lnTo>
                  <a:lnTo>
                    <a:pt x="0" y="667699"/>
                  </a:lnTo>
                  <a:lnTo>
                    <a:pt x="6328" y="715022"/>
                  </a:lnTo>
                  <a:lnTo>
                    <a:pt x="16128" y="761008"/>
                  </a:lnTo>
                  <a:lnTo>
                    <a:pt x="29253" y="805536"/>
                  </a:lnTo>
                  <a:lnTo>
                    <a:pt x="45553" y="848482"/>
                  </a:lnTo>
                  <a:lnTo>
                    <a:pt x="64882" y="889726"/>
                  </a:lnTo>
                  <a:lnTo>
                    <a:pt x="87091" y="929143"/>
                  </a:lnTo>
                  <a:lnTo>
                    <a:pt x="112033" y="966613"/>
                  </a:lnTo>
                  <a:lnTo>
                    <a:pt x="139560" y="1002012"/>
                  </a:lnTo>
                  <a:lnTo>
                    <a:pt x="169523" y="1035219"/>
                  </a:lnTo>
                  <a:lnTo>
                    <a:pt x="201775" y="1066110"/>
                  </a:lnTo>
                  <a:lnTo>
                    <a:pt x="236167" y="1094564"/>
                  </a:lnTo>
                  <a:lnTo>
                    <a:pt x="272553" y="1120458"/>
                  </a:lnTo>
                  <a:lnTo>
                    <a:pt x="310784" y="1143669"/>
                  </a:lnTo>
                  <a:lnTo>
                    <a:pt x="350711" y="1164076"/>
                  </a:lnTo>
                  <a:lnTo>
                    <a:pt x="392188" y="1181557"/>
                  </a:lnTo>
                  <a:lnTo>
                    <a:pt x="435067" y="1195987"/>
                  </a:lnTo>
                  <a:lnTo>
                    <a:pt x="479199" y="1207246"/>
                  </a:lnTo>
                  <a:lnTo>
                    <a:pt x="524436" y="1215211"/>
                  </a:lnTo>
                  <a:lnTo>
                    <a:pt x="570631" y="1219759"/>
                  </a:lnTo>
                  <a:lnTo>
                    <a:pt x="617635" y="1220769"/>
                  </a:lnTo>
                  <a:lnTo>
                    <a:pt x="665302" y="1218117"/>
                  </a:lnTo>
                  <a:lnTo>
                    <a:pt x="712620" y="1211810"/>
                  </a:lnTo>
                  <a:lnTo>
                    <a:pt x="758600" y="1202031"/>
                  </a:lnTo>
                  <a:lnTo>
                    <a:pt x="803121" y="1188926"/>
                  </a:lnTo>
                  <a:lnTo>
                    <a:pt x="846060" y="1172645"/>
                  </a:lnTo>
                  <a:lnTo>
                    <a:pt x="887294" y="1153334"/>
                  </a:lnTo>
                  <a:lnTo>
                    <a:pt x="926701" y="1131142"/>
                  </a:lnTo>
                  <a:lnTo>
                    <a:pt x="964160" y="1106217"/>
                  </a:lnTo>
                  <a:lnTo>
                    <a:pt x="999546" y="1078706"/>
                  </a:lnTo>
                  <a:lnTo>
                    <a:pt x="1032740" y="1048758"/>
                  </a:lnTo>
                  <a:lnTo>
                    <a:pt x="1063617" y="1016520"/>
                  </a:lnTo>
                  <a:lnTo>
                    <a:pt x="1092056" y="982140"/>
                  </a:lnTo>
                  <a:lnTo>
                    <a:pt x="1117934" y="945766"/>
                  </a:lnTo>
                  <a:lnTo>
                    <a:pt x="1141129" y="907546"/>
                  </a:lnTo>
                  <a:lnTo>
                    <a:pt x="1161519" y="867627"/>
                  </a:lnTo>
                  <a:lnTo>
                    <a:pt x="1178981" y="826159"/>
                  </a:lnTo>
                  <a:lnTo>
                    <a:pt x="1193394" y="783287"/>
                  </a:lnTo>
                  <a:lnTo>
                    <a:pt x="1204634" y="739162"/>
                  </a:lnTo>
                  <a:lnTo>
                    <a:pt x="1212580" y="693929"/>
                  </a:lnTo>
                  <a:lnTo>
                    <a:pt x="1217109" y="647737"/>
                  </a:lnTo>
                  <a:lnTo>
                    <a:pt x="1218099" y="600735"/>
                  </a:lnTo>
                  <a:lnTo>
                    <a:pt x="1215428" y="553069"/>
                  </a:lnTo>
                  <a:lnTo>
                    <a:pt x="1209099" y="505747"/>
                  </a:lnTo>
                  <a:lnTo>
                    <a:pt x="1199299" y="459760"/>
                  </a:lnTo>
                  <a:lnTo>
                    <a:pt x="1186175" y="415233"/>
                  </a:lnTo>
                  <a:lnTo>
                    <a:pt x="1169874" y="372286"/>
                  </a:lnTo>
                  <a:lnTo>
                    <a:pt x="1150545" y="331043"/>
                  </a:lnTo>
                  <a:lnTo>
                    <a:pt x="1128336" y="291625"/>
                  </a:lnTo>
                  <a:lnTo>
                    <a:pt x="1103394" y="254155"/>
                  </a:lnTo>
                  <a:lnTo>
                    <a:pt x="1075867" y="218756"/>
                  </a:lnTo>
                  <a:lnTo>
                    <a:pt x="1045904" y="185550"/>
                  </a:lnTo>
                  <a:lnTo>
                    <a:pt x="1013653" y="154658"/>
                  </a:lnTo>
                  <a:lnTo>
                    <a:pt x="979260" y="126205"/>
                  </a:lnTo>
                  <a:lnTo>
                    <a:pt x="942874" y="100311"/>
                  </a:lnTo>
                  <a:lnTo>
                    <a:pt x="904644" y="77099"/>
                  </a:lnTo>
                  <a:lnTo>
                    <a:pt x="864716" y="56692"/>
                  </a:lnTo>
                  <a:lnTo>
                    <a:pt x="823239" y="39212"/>
                  </a:lnTo>
                  <a:lnTo>
                    <a:pt x="780360" y="24781"/>
                  </a:lnTo>
                  <a:lnTo>
                    <a:pt x="736228" y="13522"/>
                  </a:lnTo>
                  <a:lnTo>
                    <a:pt x="690991" y="5557"/>
                  </a:lnTo>
                  <a:lnTo>
                    <a:pt x="644796" y="1009"/>
                  </a:lnTo>
                  <a:lnTo>
                    <a:pt x="597792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1"/>
            <p:cNvSpPr/>
            <p:nvPr/>
          </p:nvSpPr>
          <p:spPr>
            <a:xfrm>
              <a:off x="6743143" y="3043533"/>
              <a:ext cx="1218565" cy="1221105"/>
            </a:xfrm>
            <a:custGeom>
              <a:avLst/>
              <a:gdLst/>
              <a:ahLst/>
              <a:cxnLst/>
              <a:rect l="l" t="t" r="r" b="b"/>
              <a:pathLst>
                <a:path w="1218565" h="1221104">
                  <a:moveTo>
                    <a:pt x="0" y="667699"/>
                  </a:moveTo>
                  <a:lnTo>
                    <a:pt x="6328" y="715022"/>
                  </a:lnTo>
                  <a:lnTo>
                    <a:pt x="16128" y="761008"/>
                  </a:lnTo>
                  <a:lnTo>
                    <a:pt x="29253" y="805536"/>
                  </a:lnTo>
                  <a:lnTo>
                    <a:pt x="45553" y="848482"/>
                  </a:lnTo>
                  <a:lnTo>
                    <a:pt x="64882" y="889726"/>
                  </a:lnTo>
                  <a:lnTo>
                    <a:pt x="87091" y="929143"/>
                  </a:lnTo>
                  <a:lnTo>
                    <a:pt x="112033" y="966613"/>
                  </a:lnTo>
                  <a:lnTo>
                    <a:pt x="139560" y="1002012"/>
                  </a:lnTo>
                  <a:lnTo>
                    <a:pt x="169523" y="1035219"/>
                  </a:lnTo>
                  <a:lnTo>
                    <a:pt x="201775" y="1066110"/>
                  </a:lnTo>
                  <a:lnTo>
                    <a:pt x="236167" y="1094564"/>
                  </a:lnTo>
                  <a:lnTo>
                    <a:pt x="272553" y="1120458"/>
                  </a:lnTo>
                  <a:lnTo>
                    <a:pt x="310784" y="1143669"/>
                  </a:lnTo>
                  <a:lnTo>
                    <a:pt x="350711" y="1164076"/>
                  </a:lnTo>
                  <a:lnTo>
                    <a:pt x="392188" y="1181557"/>
                  </a:lnTo>
                  <a:lnTo>
                    <a:pt x="435067" y="1195987"/>
                  </a:lnTo>
                  <a:lnTo>
                    <a:pt x="479199" y="1207246"/>
                  </a:lnTo>
                  <a:lnTo>
                    <a:pt x="524436" y="1215211"/>
                  </a:lnTo>
                  <a:lnTo>
                    <a:pt x="570631" y="1219759"/>
                  </a:lnTo>
                  <a:lnTo>
                    <a:pt x="617635" y="1220769"/>
                  </a:lnTo>
                  <a:lnTo>
                    <a:pt x="665302" y="1218117"/>
                  </a:lnTo>
                  <a:lnTo>
                    <a:pt x="712620" y="1211810"/>
                  </a:lnTo>
                  <a:lnTo>
                    <a:pt x="758600" y="1202031"/>
                  </a:lnTo>
                  <a:lnTo>
                    <a:pt x="803121" y="1188926"/>
                  </a:lnTo>
                  <a:lnTo>
                    <a:pt x="846060" y="1172645"/>
                  </a:lnTo>
                  <a:lnTo>
                    <a:pt x="887294" y="1153334"/>
                  </a:lnTo>
                  <a:lnTo>
                    <a:pt x="926701" y="1131142"/>
                  </a:lnTo>
                  <a:lnTo>
                    <a:pt x="964160" y="1106217"/>
                  </a:lnTo>
                  <a:lnTo>
                    <a:pt x="999546" y="1078706"/>
                  </a:lnTo>
                  <a:lnTo>
                    <a:pt x="1032740" y="1048758"/>
                  </a:lnTo>
                  <a:lnTo>
                    <a:pt x="1063617" y="1016520"/>
                  </a:lnTo>
                  <a:lnTo>
                    <a:pt x="1092056" y="982140"/>
                  </a:lnTo>
                  <a:lnTo>
                    <a:pt x="1117934" y="945766"/>
                  </a:lnTo>
                  <a:lnTo>
                    <a:pt x="1141129" y="907546"/>
                  </a:lnTo>
                  <a:lnTo>
                    <a:pt x="1161519" y="867627"/>
                  </a:lnTo>
                  <a:lnTo>
                    <a:pt x="1178981" y="826159"/>
                  </a:lnTo>
                  <a:lnTo>
                    <a:pt x="1193394" y="783287"/>
                  </a:lnTo>
                  <a:lnTo>
                    <a:pt x="1204634" y="739162"/>
                  </a:lnTo>
                  <a:lnTo>
                    <a:pt x="1212580" y="693929"/>
                  </a:lnTo>
                  <a:lnTo>
                    <a:pt x="1217109" y="647737"/>
                  </a:lnTo>
                  <a:lnTo>
                    <a:pt x="1218099" y="600735"/>
                  </a:lnTo>
                  <a:lnTo>
                    <a:pt x="1215428" y="553069"/>
                  </a:lnTo>
                  <a:lnTo>
                    <a:pt x="1209099" y="505747"/>
                  </a:lnTo>
                  <a:lnTo>
                    <a:pt x="1199299" y="459760"/>
                  </a:lnTo>
                  <a:lnTo>
                    <a:pt x="1186175" y="415233"/>
                  </a:lnTo>
                  <a:lnTo>
                    <a:pt x="1169874" y="372286"/>
                  </a:lnTo>
                  <a:lnTo>
                    <a:pt x="1150545" y="331043"/>
                  </a:lnTo>
                  <a:lnTo>
                    <a:pt x="1128336" y="291625"/>
                  </a:lnTo>
                  <a:lnTo>
                    <a:pt x="1103394" y="254155"/>
                  </a:lnTo>
                  <a:lnTo>
                    <a:pt x="1075867" y="218756"/>
                  </a:lnTo>
                  <a:lnTo>
                    <a:pt x="1045904" y="185550"/>
                  </a:lnTo>
                  <a:lnTo>
                    <a:pt x="1013653" y="154658"/>
                  </a:lnTo>
                  <a:lnTo>
                    <a:pt x="979260" y="126205"/>
                  </a:lnTo>
                  <a:lnTo>
                    <a:pt x="942874" y="100311"/>
                  </a:lnTo>
                  <a:lnTo>
                    <a:pt x="904644" y="77099"/>
                  </a:lnTo>
                  <a:lnTo>
                    <a:pt x="864716" y="56692"/>
                  </a:lnTo>
                  <a:lnTo>
                    <a:pt x="823239" y="39212"/>
                  </a:lnTo>
                  <a:lnTo>
                    <a:pt x="780360" y="24781"/>
                  </a:lnTo>
                  <a:lnTo>
                    <a:pt x="736228" y="13522"/>
                  </a:lnTo>
                  <a:lnTo>
                    <a:pt x="690991" y="5557"/>
                  </a:lnTo>
                  <a:lnTo>
                    <a:pt x="644796" y="1009"/>
                  </a:lnTo>
                  <a:lnTo>
                    <a:pt x="597792" y="0"/>
                  </a:lnTo>
                  <a:lnTo>
                    <a:pt x="550125" y="2651"/>
                  </a:lnTo>
                  <a:lnTo>
                    <a:pt x="497570" y="9923"/>
                  </a:lnTo>
                  <a:lnTo>
                    <a:pt x="446133" y="21655"/>
                  </a:lnTo>
                  <a:lnTo>
                    <a:pt x="396082" y="37720"/>
                  </a:lnTo>
                  <a:lnTo>
                    <a:pt x="347684" y="57993"/>
                  </a:lnTo>
                  <a:lnTo>
                    <a:pt x="301207" y="82348"/>
                  </a:lnTo>
                  <a:lnTo>
                    <a:pt x="256917" y="110659"/>
                  </a:lnTo>
                  <a:lnTo>
                    <a:pt x="215083" y="142801"/>
                  </a:lnTo>
                  <a:lnTo>
                    <a:pt x="175971" y="178648"/>
                  </a:lnTo>
                  <a:lnTo>
                    <a:pt x="221297" y="223961"/>
                  </a:lnTo>
                  <a:lnTo>
                    <a:pt x="256043" y="192052"/>
                  </a:lnTo>
                  <a:lnTo>
                    <a:pt x="292761" y="163690"/>
                  </a:lnTo>
                  <a:lnTo>
                    <a:pt x="331219" y="138874"/>
                  </a:lnTo>
                  <a:lnTo>
                    <a:pt x="371185" y="117605"/>
                  </a:lnTo>
                  <a:lnTo>
                    <a:pt x="412428" y="99883"/>
                  </a:lnTo>
                  <a:lnTo>
                    <a:pt x="454716" y="85707"/>
                  </a:lnTo>
                  <a:lnTo>
                    <a:pt x="497815" y="75077"/>
                  </a:lnTo>
                  <a:lnTo>
                    <a:pt x="541496" y="67994"/>
                  </a:lnTo>
                  <a:lnTo>
                    <a:pt x="585525" y="64458"/>
                  </a:lnTo>
                  <a:lnTo>
                    <a:pt x="629671" y="64467"/>
                  </a:lnTo>
                  <a:lnTo>
                    <a:pt x="673701" y="68023"/>
                  </a:lnTo>
                  <a:lnTo>
                    <a:pt x="717384" y="75125"/>
                  </a:lnTo>
                  <a:lnTo>
                    <a:pt x="760489" y="85773"/>
                  </a:lnTo>
                  <a:lnTo>
                    <a:pt x="802782" y="99967"/>
                  </a:lnTo>
                  <a:lnTo>
                    <a:pt x="844032" y="117707"/>
                  </a:lnTo>
                  <a:lnTo>
                    <a:pt x="884008" y="138993"/>
                  </a:lnTo>
                  <a:lnTo>
                    <a:pt x="922476" y="163825"/>
                  </a:lnTo>
                  <a:lnTo>
                    <a:pt x="959206" y="192203"/>
                  </a:lnTo>
                  <a:lnTo>
                    <a:pt x="993965" y="224126"/>
                  </a:lnTo>
                  <a:lnTo>
                    <a:pt x="1025889" y="258886"/>
                  </a:lnTo>
                  <a:lnTo>
                    <a:pt x="1054266" y="295616"/>
                  </a:lnTo>
                  <a:lnTo>
                    <a:pt x="1079098" y="334085"/>
                  </a:lnTo>
                  <a:lnTo>
                    <a:pt x="1100384" y="374061"/>
                  </a:lnTo>
                  <a:lnTo>
                    <a:pt x="1118124" y="415312"/>
                  </a:lnTo>
                  <a:lnTo>
                    <a:pt x="1132319" y="457606"/>
                  </a:lnTo>
                  <a:lnTo>
                    <a:pt x="1142967" y="500711"/>
                  </a:lnTo>
                  <a:lnTo>
                    <a:pt x="1150069" y="544395"/>
                  </a:lnTo>
                  <a:lnTo>
                    <a:pt x="1153624" y="588427"/>
                  </a:lnTo>
                  <a:lnTo>
                    <a:pt x="1153634" y="632573"/>
                  </a:lnTo>
                  <a:lnTo>
                    <a:pt x="1150097" y="676603"/>
                  </a:lnTo>
                  <a:lnTo>
                    <a:pt x="1143014" y="720285"/>
                  </a:lnTo>
                  <a:lnTo>
                    <a:pt x="1132384" y="763385"/>
                  </a:lnTo>
                  <a:lnTo>
                    <a:pt x="1118208" y="805674"/>
                  </a:lnTo>
                  <a:lnTo>
                    <a:pt x="1100486" y="846917"/>
                  </a:lnTo>
                  <a:lnTo>
                    <a:pt x="1079217" y="886884"/>
                  </a:lnTo>
                  <a:lnTo>
                    <a:pt x="1054401" y="925343"/>
                  </a:lnTo>
                  <a:lnTo>
                    <a:pt x="1026039" y="962061"/>
                  </a:lnTo>
                  <a:lnTo>
                    <a:pt x="994130" y="996807"/>
                  </a:lnTo>
                  <a:lnTo>
                    <a:pt x="959384" y="1028714"/>
                  </a:lnTo>
                  <a:lnTo>
                    <a:pt x="922666" y="1057075"/>
                  </a:lnTo>
                  <a:lnTo>
                    <a:pt x="884208" y="1081890"/>
                  </a:lnTo>
                  <a:lnTo>
                    <a:pt x="844242" y="1103158"/>
                  </a:lnTo>
                  <a:lnTo>
                    <a:pt x="802999" y="1120880"/>
                  </a:lnTo>
                  <a:lnTo>
                    <a:pt x="760711" y="1135055"/>
                  </a:lnTo>
                  <a:lnTo>
                    <a:pt x="717612" y="1145685"/>
                  </a:lnTo>
                  <a:lnTo>
                    <a:pt x="673931" y="1152768"/>
                  </a:lnTo>
                  <a:lnTo>
                    <a:pt x="629902" y="1156304"/>
                  </a:lnTo>
                  <a:lnTo>
                    <a:pt x="585756" y="1156295"/>
                  </a:lnTo>
                  <a:lnTo>
                    <a:pt x="541726" y="1152739"/>
                  </a:lnTo>
                  <a:lnTo>
                    <a:pt x="498043" y="1145637"/>
                  </a:lnTo>
                  <a:lnTo>
                    <a:pt x="454938" y="1134989"/>
                  </a:lnTo>
                  <a:lnTo>
                    <a:pt x="412645" y="1120794"/>
                  </a:lnTo>
                  <a:lnTo>
                    <a:pt x="371395" y="1103054"/>
                  </a:lnTo>
                  <a:lnTo>
                    <a:pt x="331420" y="1081767"/>
                  </a:lnTo>
                  <a:lnTo>
                    <a:pt x="292951" y="1056934"/>
                  </a:lnTo>
                  <a:lnTo>
                    <a:pt x="256221" y="1028555"/>
                  </a:lnTo>
                  <a:lnTo>
                    <a:pt x="221462" y="996629"/>
                  </a:lnTo>
                  <a:lnTo>
                    <a:pt x="189360" y="961613"/>
                  </a:lnTo>
                  <a:lnTo>
                    <a:pt x="160573" y="924161"/>
                  </a:lnTo>
                  <a:lnTo>
                    <a:pt x="135215" y="884511"/>
                  </a:lnTo>
                  <a:lnTo>
                    <a:pt x="113398" y="842904"/>
                  </a:lnTo>
                  <a:lnTo>
                    <a:pt x="95233" y="799578"/>
                  </a:lnTo>
                  <a:lnTo>
                    <a:pt x="80834" y="754772"/>
                  </a:lnTo>
                  <a:lnTo>
                    <a:pt x="70312" y="708727"/>
                  </a:lnTo>
                  <a:lnTo>
                    <a:pt x="63779" y="661680"/>
                  </a:lnTo>
                  <a:lnTo>
                    <a:pt x="0" y="667699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49787" y="3176859"/>
              <a:ext cx="169329" cy="199816"/>
            </a:xfrm>
            <a:prstGeom prst="rect">
              <a:avLst/>
            </a:prstGeom>
          </p:spPr>
        </p:pic>
        <p:sp>
          <p:nvSpPr>
            <p:cNvPr id="174" name="object 33"/>
            <p:cNvSpPr/>
            <p:nvPr/>
          </p:nvSpPr>
          <p:spPr>
            <a:xfrm>
              <a:off x="6676263" y="2979510"/>
              <a:ext cx="1349375" cy="1349375"/>
            </a:xfrm>
            <a:custGeom>
              <a:avLst/>
              <a:gdLst/>
              <a:ahLst/>
              <a:cxnLst/>
              <a:rect l="l" t="t" r="r" b="b"/>
              <a:pathLst>
                <a:path w="1349375" h="1349375">
                  <a:moveTo>
                    <a:pt x="661311" y="0"/>
                  </a:moveTo>
                  <a:lnTo>
                    <a:pt x="614958" y="2501"/>
                  </a:lnTo>
                  <a:lnTo>
                    <a:pt x="568932" y="8171"/>
                  </a:lnTo>
                  <a:lnTo>
                    <a:pt x="523405" y="16982"/>
                  </a:lnTo>
                  <a:lnTo>
                    <a:pt x="478546" y="28909"/>
                  </a:lnTo>
                  <a:lnTo>
                    <a:pt x="434526" y="43924"/>
                  </a:lnTo>
                  <a:lnTo>
                    <a:pt x="391515" y="62000"/>
                  </a:lnTo>
                  <a:lnTo>
                    <a:pt x="349682" y="83110"/>
                  </a:lnTo>
                  <a:lnTo>
                    <a:pt x="309199" y="107227"/>
                  </a:lnTo>
                  <a:lnTo>
                    <a:pt x="270234" y="134324"/>
                  </a:lnTo>
                  <a:lnTo>
                    <a:pt x="232959" y="164375"/>
                  </a:lnTo>
                  <a:lnTo>
                    <a:pt x="197543" y="197353"/>
                  </a:lnTo>
                  <a:lnTo>
                    <a:pt x="242857" y="242667"/>
                  </a:lnTo>
                  <a:lnTo>
                    <a:pt x="277881" y="210240"/>
                  </a:lnTo>
                  <a:lnTo>
                    <a:pt x="314730" y="181057"/>
                  </a:lnTo>
                  <a:lnTo>
                    <a:pt x="353210" y="155118"/>
                  </a:lnTo>
                  <a:lnTo>
                    <a:pt x="393130" y="132423"/>
                  </a:lnTo>
                  <a:lnTo>
                    <a:pt x="434299" y="112971"/>
                  </a:lnTo>
                  <a:lnTo>
                    <a:pt x="476524" y="96764"/>
                  </a:lnTo>
                  <a:lnTo>
                    <a:pt x="519613" y="83799"/>
                  </a:lnTo>
                  <a:lnTo>
                    <a:pt x="563375" y="74079"/>
                  </a:lnTo>
                  <a:lnTo>
                    <a:pt x="607617" y="67602"/>
                  </a:lnTo>
                  <a:lnTo>
                    <a:pt x="652148" y="64369"/>
                  </a:lnTo>
                  <a:lnTo>
                    <a:pt x="696775" y="64379"/>
                  </a:lnTo>
                  <a:lnTo>
                    <a:pt x="741307" y="67632"/>
                  </a:lnTo>
                  <a:lnTo>
                    <a:pt x="785553" y="74129"/>
                  </a:lnTo>
                  <a:lnTo>
                    <a:pt x="829319" y="83869"/>
                  </a:lnTo>
                  <a:lnTo>
                    <a:pt x="872414" y="96852"/>
                  </a:lnTo>
                  <a:lnTo>
                    <a:pt x="914647" y="113078"/>
                  </a:lnTo>
                  <a:lnTo>
                    <a:pt x="955825" y="132548"/>
                  </a:lnTo>
                  <a:lnTo>
                    <a:pt x="995756" y="155261"/>
                  </a:lnTo>
                  <a:lnTo>
                    <a:pt x="1034249" y="181217"/>
                  </a:lnTo>
                  <a:lnTo>
                    <a:pt x="1071112" y="210415"/>
                  </a:lnTo>
                  <a:lnTo>
                    <a:pt x="1106152" y="242857"/>
                  </a:lnTo>
                  <a:lnTo>
                    <a:pt x="1138592" y="277896"/>
                  </a:lnTo>
                  <a:lnTo>
                    <a:pt x="1167789" y="314756"/>
                  </a:lnTo>
                  <a:lnTo>
                    <a:pt x="1193743" y="353248"/>
                  </a:lnTo>
                  <a:lnTo>
                    <a:pt x="1216455" y="393178"/>
                  </a:lnTo>
                  <a:lnTo>
                    <a:pt x="1235923" y="434355"/>
                  </a:lnTo>
                  <a:lnTo>
                    <a:pt x="1252149" y="476586"/>
                  </a:lnTo>
                  <a:lnTo>
                    <a:pt x="1265131" y="519681"/>
                  </a:lnTo>
                  <a:lnTo>
                    <a:pt x="1274871" y="563446"/>
                  </a:lnTo>
                  <a:lnTo>
                    <a:pt x="1281367" y="607691"/>
                  </a:lnTo>
                  <a:lnTo>
                    <a:pt x="1284619" y="652223"/>
                  </a:lnTo>
                  <a:lnTo>
                    <a:pt x="1284629" y="696850"/>
                  </a:lnTo>
                  <a:lnTo>
                    <a:pt x="1281395" y="741380"/>
                  </a:lnTo>
                  <a:lnTo>
                    <a:pt x="1274918" y="785622"/>
                  </a:lnTo>
                  <a:lnTo>
                    <a:pt x="1265197" y="829384"/>
                  </a:lnTo>
                  <a:lnTo>
                    <a:pt x="1252233" y="872473"/>
                  </a:lnTo>
                  <a:lnTo>
                    <a:pt x="1236025" y="914697"/>
                  </a:lnTo>
                  <a:lnTo>
                    <a:pt x="1216573" y="955866"/>
                  </a:lnTo>
                  <a:lnTo>
                    <a:pt x="1193878" y="995786"/>
                  </a:lnTo>
                  <a:lnTo>
                    <a:pt x="1167939" y="1034267"/>
                  </a:lnTo>
                  <a:lnTo>
                    <a:pt x="1138756" y="1071115"/>
                  </a:lnTo>
                  <a:lnTo>
                    <a:pt x="1106330" y="1106140"/>
                  </a:lnTo>
                  <a:lnTo>
                    <a:pt x="1071307" y="1138566"/>
                  </a:lnTo>
                  <a:lnTo>
                    <a:pt x="1034459" y="1167749"/>
                  </a:lnTo>
                  <a:lnTo>
                    <a:pt x="995980" y="1193688"/>
                  </a:lnTo>
                  <a:lnTo>
                    <a:pt x="956061" y="1216383"/>
                  </a:lnTo>
                  <a:lnTo>
                    <a:pt x="914892" y="1235835"/>
                  </a:lnTo>
                  <a:lnTo>
                    <a:pt x="872668" y="1252043"/>
                  </a:lnTo>
                  <a:lnTo>
                    <a:pt x="829579" y="1265007"/>
                  </a:lnTo>
                  <a:lnTo>
                    <a:pt x="785818" y="1274727"/>
                  </a:lnTo>
                  <a:lnTo>
                    <a:pt x="741576" y="1281204"/>
                  </a:lnTo>
                  <a:lnTo>
                    <a:pt x="697045" y="1284438"/>
                  </a:lnTo>
                  <a:lnTo>
                    <a:pt x="652417" y="1284428"/>
                  </a:lnTo>
                  <a:lnTo>
                    <a:pt x="607885" y="1281174"/>
                  </a:lnTo>
                  <a:lnTo>
                    <a:pt x="563640" y="1274678"/>
                  </a:lnTo>
                  <a:lnTo>
                    <a:pt x="519874" y="1264938"/>
                  </a:lnTo>
                  <a:lnTo>
                    <a:pt x="476779" y="1251954"/>
                  </a:lnTo>
                  <a:lnTo>
                    <a:pt x="434546" y="1235728"/>
                  </a:lnTo>
                  <a:lnTo>
                    <a:pt x="393369" y="1216258"/>
                  </a:lnTo>
                  <a:lnTo>
                    <a:pt x="353438" y="1193545"/>
                  </a:lnTo>
                  <a:lnTo>
                    <a:pt x="314947" y="1167590"/>
                  </a:lnTo>
                  <a:lnTo>
                    <a:pt x="278086" y="1138391"/>
                  </a:lnTo>
                  <a:lnTo>
                    <a:pt x="243047" y="1105949"/>
                  </a:lnTo>
                  <a:lnTo>
                    <a:pt x="209642" y="1069755"/>
                  </a:lnTo>
                  <a:lnTo>
                    <a:pt x="179592" y="1031458"/>
                  </a:lnTo>
                  <a:lnTo>
                    <a:pt x="152932" y="991275"/>
                  </a:lnTo>
                  <a:lnTo>
                    <a:pt x="129696" y="949428"/>
                  </a:lnTo>
                  <a:lnTo>
                    <a:pt x="109920" y="906134"/>
                  </a:lnTo>
                  <a:lnTo>
                    <a:pt x="93638" y="861613"/>
                  </a:lnTo>
                  <a:lnTo>
                    <a:pt x="80884" y="816084"/>
                  </a:lnTo>
                  <a:lnTo>
                    <a:pt x="71694" y="769767"/>
                  </a:lnTo>
                  <a:lnTo>
                    <a:pt x="66102" y="722881"/>
                  </a:lnTo>
                  <a:lnTo>
                    <a:pt x="64143" y="675646"/>
                  </a:lnTo>
                  <a:lnTo>
                    <a:pt x="65852" y="628279"/>
                  </a:lnTo>
                  <a:lnTo>
                    <a:pt x="71263" y="581001"/>
                  </a:lnTo>
                  <a:lnTo>
                    <a:pt x="80411" y="534032"/>
                  </a:lnTo>
                  <a:lnTo>
                    <a:pt x="93332" y="487589"/>
                  </a:lnTo>
                  <a:lnTo>
                    <a:pt x="110058" y="441893"/>
                  </a:lnTo>
                  <a:lnTo>
                    <a:pt x="130627" y="397162"/>
                  </a:lnTo>
                  <a:lnTo>
                    <a:pt x="73527" y="368054"/>
                  </a:lnTo>
                  <a:lnTo>
                    <a:pt x="53177" y="411738"/>
                  </a:lnTo>
                  <a:lnTo>
                    <a:pt x="36192" y="456112"/>
                  </a:lnTo>
                  <a:lnTo>
                    <a:pt x="22522" y="501021"/>
                  </a:lnTo>
                  <a:lnTo>
                    <a:pt x="12118" y="546314"/>
                  </a:lnTo>
                  <a:lnTo>
                    <a:pt x="4929" y="591835"/>
                  </a:lnTo>
                  <a:lnTo>
                    <a:pt x="906" y="637431"/>
                  </a:lnTo>
                  <a:lnTo>
                    <a:pt x="0" y="682950"/>
                  </a:lnTo>
                  <a:lnTo>
                    <a:pt x="2158" y="728237"/>
                  </a:lnTo>
                  <a:lnTo>
                    <a:pt x="7333" y="773138"/>
                  </a:lnTo>
                  <a:lnTo>
                    <a:pt x="15474" y="817501"/>
                  </a:lnTo>
                  <a:lnTo>
                    <a:pt x="26532" y="861171"/>
                  </a:lnTo>
                  <a:lnTo>
                    <a:pt x="40455" y="903996"/>
                  </a:lnTo>
                  <a:lnTo>
                    <a:pt x="57195" y="945821"/>
                  </a:lnTo>
                  <a:lnTo>
                    <a:pt x="76701" y="986494"/>
                  </a:lnTo>
                  <a:lnTo>
                    <a:pt x="98924" y="1025859"/>
                  </a:lnTo>
                  <a:lnTo>
                    <a:pt x="123813" y="1063765"/>
                  </a:lnTo>
                  <a:lnTo>
                    <a:pt x="151319" y="1100058"/>
                  </a:lnTo>
                  <a:lnTo>
                    <a:pt x="181392" y="1134583"/>
                  </a:lnTo>
                  <a:lnTo>
                    <a:pt x="213982" y="1167187"/>
                  </a:lnTo>
                  <a:lnTo>
                    <a:pt x="249038" y="1197718"/>
                  </a:lnTo>
                  <a:lnTo>
                    <a:pt x="286512" y="1226021"/>
                  </a:lnTo>
                  <a:lnTo>
                    <a:pt x="326352" y="1251942"/>
                  </a:lnTo>
                  <a:lnTo>
                    <a:pt x="368510" y="1275329"/>
                  </a:lnTo>
                  <a:lnTo>
                    <a:pt x="412202" y="1295700"/>
                  </a:lnTo>
                  <a:lnTo>
                    <a:pt x="456582" y="1312705"/>
                  </a:lnTo>
                  <a:lnTo>
                    <a:pt x="501497" y="1326395"/>
                  </a:lnTo>
                  <a:lnTo>
                    <a:pt x="546793" y="1336820"/>
                  </a:lnTo>
                  <a:lnTo>
                    <a:pt x="592317" y="1344029"/>
                  </a:lnTo>
                  <a:lnTo>
                    <a:pt x="637915" y="1348072"/>
                  </a:lnTo>
                  <a:lnTo>
                    <a:pt x="683433" y="1349000"/>
                  </a:lnTo>
                  <a:lnTo>
                    <a:pt x="728719" y="1346861"/>
                  </a:lnTo>
                  <a:lnTo>
                    <a:pt x="773618" y="1341707"/>
                  </a:lnTo>
                  <a:lnTo>
                    <a:pt x="817977" y="1333586"/>
                  </a:lnTo>
                  <a:lnTo>
                    <a:pt x="861642" y="1322548"/>
                  </a:lnTo>
                  <a:lnTo>
                    <a:pt x="904460" y="1308644"/>
                  </a:lnTo>
                  <a:lnTo>
                    <a:pt x="946278" y="1291924"/>
                  </a:lnTo>
                  <a:lnTo>
                    <a:pt x="986942" y="1272436"/>
                  </a:lnTo>
                  <a:lnTo>
                    <a:pt x="1026298" y="1250231"/>
                  </a:lnTo>
                  <a:lnTo>
                    <a:pt x="1064193" y="1225360"/>
                  </a:lnTo>
                  <a:lnTo>
                    <a:pt x="1100473" y="1197871"/>
                  </a:lnTo>
                  <a:lnTo>
                    <a:pt x="1134985" y="1167814"/>
                  </a:lnTo>
                  <a:lnTo>
                    <a:pt x="1167575" y="1135240"/>
                  </a:lnTo>
                  <a:lnTo>
                    <a:pt x="1198089" y="1100198"/>
                  </a:lnTo>
                  <a:lnTo>
                    <a:pt x="1226375" y="1062739"/>
                  </a:lnTo>
                  <a:lnTo>
                    <a:pt x="1252279" y="1022911"/>
                  </a:lnTo>
                  <a:lnTo>
                    <a:pt x="1275646" y="980765"/>
                  </a:lnTo>
                  <a:lnTo>
                    <a:pt x="1295998" y="937079"/>
                  </a:lnTo>
                  <a:lnTo>
                    <a:pt x="1312985" y="892704"/>
                  </a:lnTo>
                  <a:lnTo>
                    <a:pt x="1326656" y="847793"/>
                  </a:lnTo>
                  <a:lnTo>
                    <a:pt x="1337061" y="802500"/>
                  </a:lnTo>
                  <a:lnTo>
                    <a:pt x="1344251" y="756977"/>
                  </a:lnTo>
                  <a:lnTo>
                    <a:pt x="1348275" y="711380"/>
                  </a:lnTo>
                  <a:lnTo>
                    <a:pt x="1349183" y="665861"/>
                  </a:lnTo>
                  <a:lnTo>
                    <a:pt x="1347025" y="620573"/>
                  </a:lnTo>
                  <a:lnTo>
                    <a:pt x="1341851" y="575671"/>
                  </a:lnTo>
                  <a:lnTo>
                    <a:pt x="1333710" y="531308"/>
                  </a:lnTo>
                  <a:lnTo>
                    <a:pt x="1322654" y="487637"/>
                  </a:lnTo>
                  <a:lnTo>
                    <a:pt x="1308731" y="444812"/>
                  </a:lnTo>
                  <a:lnTo>
                    <a:pt x="1291992" y="402986"/>
                  </a:lnTo>
                  <a:lnTo>
                    <a:pt x="1272487" y="362313"/>
                  </a:lnTo>
                  <a:lnTo>
                    <a:pt x="1250265" y="322947"/>
                  </a:lnTo>
                  <a:lnTo>
                    <a:pt x="1225377" y="285041"/>
                  </a:lnTo>
                  <a:lnTo>
                    <a:pt x="1197872" y="248749"/>
                  </a:lnTo>
                  <a:lnTo>
                    <a:pt x="1167800" y="214223"/>
                  </a:lnTo>
                  <a:lnTo>
                    <a:pt x="1135212" y="181619"/>
                  </a:lnTo>
                  <a:lnTo>
                    <a:pt x="1100156" y="151088"/>
                  </a:lnTo>
                  <a:lnTo>
                    <a:pt x="1062684" y="122786"/>
                  </a:lnTo>
                  <a:lnTo>
                    <a:pt x="1022845" y="96864"/>
                  </a:lnTo>
                  <a:lnTo>
                    <a:pt x="980688" y="73477"/>
                  </a:lnTo>
                  <a:lnTo>
                    <a:pt x="936800" y="53043"/>
                  </a:lnTo>
                  <a:lnTo>
                    <a:pt x="892050" y="35967"/>
                  </a:lnTo>
                  <a:lnTo>
                    <a:pt x="846606" y="22221"/>
                  </a:lnTo>
                  <a:lnTo>
                    <a:pt x="800641" y="11778"/>
                  </a:lnTo>
                  <a:lnTo>
                    <a:pt x="754323" y="4611"/>
                  </a:lnTo>
                  <a:lnTo>
                    <a:pt x="707823" y="694"/>
                  </a:lnTo>
                  <a:lnTo>
                    <a:pt x="661311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34"/>
            <p:cNvSpPr/>
            <p:nvPr/>
          </p:nvSpPr>
          <p:spPr>
            <a:xfrm>
              <a:off x="6676263" y="2979510"/>
              <a:ext cx="1349375" cy="1349375"/>
            </a:xfrm>
            <a:custGeom>
              <a:avLst/>
              <a:gdLst/>
              <a:ahLst/>
              <a:cxnLst/>
              <a:rect l="l" t="t" r="r" b="b"/>
              <a:pathLst>
                <a:path w="1349375" h="1349375">
                  <a:moveTo>
                    <a:pt x="73527" y="368054"/>
                  </a:moveTo>
                  <a:lnTo>
                    <a:pt x="53177" y="411738"/>
                  </a:lnTo>
                  <a:lnTo>
                    <a:pt x="36192" y="456112"/>
                  </a:lnTo>
                  <a:lnTo>
                    <a:pt x="22522" y="501021"/>
                  </a:lnTo>
                  <a:lnTo>
                    <a:pt x="12118" y="546314"/>
                  </a:lnTo>
                  <a:lnTo>
                    <a:pt x="4929" y="591835"/>
                  </a:lnTo>
                  <a:lnTo>
                    <a:pt x="906" y="637431"/>
                  </a:lnTo>
                  <a:lnTo>
                    <a:pt x="0" y="682950"/>
                  </a:lnTo>
                  <a:lnTo>
                    <a:pt x="2158" y="728237"/>
                  </a:lnTo>
                  <a:lnTo>
                    <a:pt x="7333" y="773138"/>
                  </a:lnTo>
                  <a:lnTo>
                    <a:pt x="15474" y="817501"/>
                  </a:lnTo>
                  <a:lnTo>
                    <a:pt x="26532" y="861171"/>
                  </a:lnTo>
                  <a:lnTo>
                    <a:pt x="40455" y="903996"/>
                  </a:lnTo>
                  <a:lnTo>
                    <a:pt x="57195" y="945821"/>
                  </a:lnTo>
                  <a:lnTo>
                    <a:pt x="76701" y="986494"/>
                  </a:lnTo>
                  <a:lnTo>
                    <a:pt x="98924" y="1025859"/>
                  </a:lnTo>
                  <a:lnTo>
                    <a:pt x="123813" y="1063765"/>
                  </a:lnTo>
                  <a:lnTo>
                    <a:pt x="151319" y="1100058"/>
                  </a:lnTo>
                  <a:lnTo>
                    <a:pt x="181392" y="1134583"/>
                  </a:lnTo>
                  <a:lnTo>
                    <a:pt x="213982" y="1167187"/>
                  </a:lnTo>
                  <a:lnTo>
                    <a:pt x="249038" y="1197718"/>
                  </a:lnTo>
                  <a:lnTo>
                    <a:pt x="286512" y="1226021"/>
                  </a:lnTo>
                  <a:lnTo>
                    <a:pt x="326352" y="1251942"/>
                  </a:lnTo>
                  <a:lnTo>
                    <a:pt x="368510" y="1275329"/>
                  </a:lnTo>
                  <a:lnTo>
                    <a:pt x="412202" y="1295700"/>
                  </a:lnTo>
                  <a:lnTo>
                    <a:pt x="456582" y="1312705"/>
                  </a:lnTo>
                  <a:lnTo>
                    <a:pt x="501497" y="1326395"/>
                  </a:lnTo>
                  <a:lnTo>
                    <a:pt x="546793" y="1336820"/>
                  </a:lnTo>
                  <a:lnTo>
                    <a:pt x="592317" y="1344029"/>
                  </a:lnTo>
                  <a:lnTo>
                    <a:pt x="637915" y="1348072"/>
                  </a:lnTo>
                  <a:lnTo>
                    <a:pt x="683433" y="1349000"/>
                  </a:lnTo>
                  <a:lnTo>
                    <a:pt x="728719" y="1346861"/>
                  </a:lnTo>
                  <a:lnTo>
                    <a:pt x="773618" y="1341707"/>
                  </a:lnTo>
                  <a:lnTo>
                    <a:pt x="817977" y="1333586"/>
                  </a:lnTo>
                  <a:lnTo>
                    <a:pt x="861642" y="1322548"/>
                  </a:lnTo>
                  <a:lnTo>
                    <a:pt x="904460" y="1308644"/>
                  </a:lnTo>
                  <a:lnTo>
                    <a:pt x="946278" y="1291924"/>
                  </a:lnTo>
                  <a:lnTo>
                    <a:pt x="986942" y="1272436"/>
                  </a:lnTo>
                  <a:lnTo>
                    <a:pt x="1026298" y="1250231"/>
                  </a:lnTo>
                  <a:lnTo>
                    <a:pt x="1064193" y="1225360"/>
                  </a:lnTo>
                  <a:lnTo>
                    <a:pt x="1100473" y="1197871"/>
                  </a:lnTo>
                  <a:lnTo>
                    <a:pt x="1134985" y="1167814"/>
                  </a:lnTo>
                  <a:lnTo>
                    <a:pt x="1167575" y="1135240"/>
                  </a:lnTo>
                  <a:lnTo>
                    <a:pt x="1198089" y="1100198"/>
                  </a:lnTo>
                  <a:lnTo>
                    <a:pt x="1226375" y="1062739"/>
                  </a:lnTo>
                  <a:lnTo>
                    <a:pt x="1252279" y="1022911"/>
                  </a:lnTo>
                  <a:lnTo>
                    <a:pt x="1275646" y="980765"/>
                  </a:lnTo>
                  <a:lnTo>
                    <a:pt x="1295998" y="937079"/>
                  </a:lnTo>
                  <a:lnTo>
                    <a:pt x="1312985" y="892704"/>
                  </a:lnTo>
                  <a:lnTo>
                    <a:pt x="1326656" y="847793"/>
                  </a:lnTo>
                  <a:lnTo>
                    <a:pt x="1337061" y="802500"/>
                  </a:lnTo>
                  <a:lnTo>
                    <a:pt x="1344251" y="756977"/>
                  </a:lnTo>
                  <a:lnTo>
                    <a:pt x="1348275" y="711380"/>
                  </a:lnTo>
                  <a:lnTo>
                    <a:pt x="1349183" y="665861"/>
                  </a:lnTo>
                  <a:lnTo>
                    <a:pt x="1347025" y="620573"/>
                  </a:lnTo>
                  <a:lnTo>
                    <a:pt x="1341851" y="575671"/>
                  </a:lnTo>
                  <a:lnTo>
                    <a:pt x="1333710" y="531308"/>
                  </a:lnTo>
                  <a:lnTo>
                    <a:pt x="1322654" y="487637"/>
                  </a:lnTo>
                  <a:lnTo>
                    <a:pt x="1308731" y="444812"/>
                  </a:lnTo>
                  <a:lnTo>
                    <a:pt x="1291992" y="402986"/>
                  </a:lnTo>
                  <a:lnTo>
                    <a:pt x="1272487" y="362313"/>
                  </a:lnTo>
                  <a:lnTo>
                    <a:pt x="1250265" y="322947"/>
                  </a:lnTo>
                  <a:lnTo>
                    <a:pt x="1225377" y="285041"/>
                  </a:lnTo>
                  <a:lnTo>
                    <a:pt x="1197872" y="248749"/>
                  </a:lnTo>
                  <a:lnTo>
                    <a:pt x="1167800" y="214223"/>
                  </a:lnTo>
                  <a:lnTo>
                    <a:pt x="1135212" y="181619"/>
                  </a:lnTo>
                  <a:lnTo>
                    <a:pt x="1100156" y="151088"/>
                  </a:lnTo>
                  <a:lnTo>
                    <a:pt x="1062684" y="122786"/>
                  </a:lnTo>
                  <a:lnTo>
                    <a:pt x="1022845" y="96864"/>
                  </a:lnTo>
                  <a:lnTo>
                    <a:pt x="980688" y="73477"/>
                  </a:lnTo>
                  <a:lnTo>
                    <a:pt x="936800" y="53043"/>
                  </a:lnTo>
                  <a:lnTo>
                    <a:pt x="892050" y="35967"/>
                  </a:lnTo>
                  <a:lnTo>
                    <a:pt x="846606" y="22221"/>
                  </a:lnTo>
                  <a:lnTo>
                    <a:pt x="800641" y="11778"/>
                  </a:lnTo>
                  <a:lnTo>
                    <a:pt x="754323" y="4611"/>
                  </a:lnTo>
                  <a:lnTo>
                    <a:pt x="707823" y="694"/>
                  </a:lnTo>
                  <a:lnTo>
                    <a:pt x="661311" y="0"/>
                  </a:lnTo>
                  <a:lnTo>
                    <a:pt x="614958" y="2501"/>
                  </a:lnTo>
                  <a:lnTo>
                    <a:pt x="568932" y="8171"/>
                  </a:lnTo>
                  <a:lnTo>
                    <a:pt x="523405" y="16982"/>
                  </a:lnTo>
                  <a:lnTo>
                    <a:pt x="478546" y="28909"/>
                  </a:lnTo>
                  <a:lnTo>
                    <a:pt x="434526" y="43924"/>
                  </a:lnTo>
                  <a:lnTo>
                    <a:pt x="391515" y="62000"/>
                  </a:lnTo>
                  <a:lnTo>
                    <a:pt x="349682" y="83110"/>
                  </a:lnTo>
                  <a:lnTo>
                    <a:pt x="309199" y="107227"/>
                  </a:lnTo>
                  <a:lnTo>
                    <a:pt x="270234" y="134324"/>
                  </a:lnTo>
                  <a:lnTo>
                    <a:pt x="232959" y="164375"/>
                  </a:lnTo>
                  <a:lnTo>
                    <a:pt x="197543" y="197353"/>
                  </a:lnTo>
                  <a:lnTo>
                    <a:pt x="242857" y="242667"/>
                  </a:lnTo>
                  <a:lnTo>
                    <a:pt x="277881" y="210240"/>
                  </a:lnTo>
                  <a:lnTo>
                    <a:pt x="314730" y="181057"/>
                  </a:lnTo>
                  <a:lnTo>
                    <a:pt x="353210" y="155118"/>
                  </a:lnTo>
                  <a:lnTo>
                    <a:pt x="393130" y="132423"/>
                  </a:lnTo>
                  <a:lnTo>
                    <a:pt x="434299" y="112971"/>
                  </a:lnTo>
                  <a:lnTo>
                    <a:pt x="476524" y="96764"/>
                  </a:lnTo>
                  <a:lnTo>
                    <a:pt x="519613" y="83799"/>
                  </a:lnTo>
                  <a:lnTo>
                    <a:pt x="563375" y="74079"/>
                  </a:lnTo>
                  <a:lnTo>
                    <a:pt x="607617" y="67602"/>
                  </a:lnTo>
                  <a:lnTo>
                    <a:pt x="652148" y="64369"/>
                  </a:lnTo>
                  <a:lnTo>
                    <a:pt x="696775" y="64379"/>
                  </a:lnTo>
                  <a:lnTo>
                    <a:pt x="741307" y="67632"/>
                  </a:lnTo>
                  <a:lnTo>
                    <a:pt x="785553" y="74129"/>
                  </a:lnTo>
                  <a:lnTo>
                    <a:pt x="829319" y="83869"/>
                  </a:lnTo>
                  <a:lnTo>
                    <a:pt x="872414" y="96852"/>
                  </a:lnTo>
                  <a:lnTo>
                    <a:pt x="914647" y="113078"/>
                  </a:lnTo>
                  <a:lnTo>
                    <a:pt x="955825" y="132548"/>
                  </a:lnTo>
                  <a:lnTo>
                    <a:pt x="995756" y="155261"/>
                  </a:lnTo>
                  <a:lnTo>
                    <a:pt x="1034249" y="181217"/>
                  </a:lnTo>
                  <a:lnTo>
                    <a:pt x="1071112" y="210415"/>
                  </a:lnTo>
                  <a:lnTo>
                    <a:pt x="1106152" y="242857"/>
                  </a:lnTo>
                  <a:lnTo>
                    <a:pt x="1138592" y="277896"/>
                  </a:lnTo>
                  <a:lnTo>
                    <a:pt x="1167789" y="314756"/>
                  </a:lnTo>
                  <a:lnTo>
                    <a:pt x="1193743" y="353248"/>
                  </a:lnTo>
                  <a:lnTo>
                    <a:pt x="1216455" y="393178"/>
                  </a:lnTo>
                  <a:lnTo>
                    <a:pt x="1235923" y="434355"/>
                  </a:lnTo>
                  <a:lnTo>
                    <a:pt x="1252149" y="476586"/>
                  </a:lnTo>
                  <a:lnTo>
                    <a:pt x="1265131" y="519681"/>
                  </a:lnTo>
                  <a:lnTo>
                    <a:pt x="1274871" y="563446"/>
                  </a:lnTo>
                  <a:lnTo>
                    <a:pt x="1281367" y="607691"/>
                  </a:lnTo>
                  <a:lnTo>
                    <a:pt x="1284619" y="652223"/>
                  </a:lnTo>
                  <a:lnTo>
                    <a:pt x="1284629" y="696850"/>
                  </a:lnTo>
                  <a:lnTo>
                    <a:pt x="1281395" y="741380"/>
                  </a:lnTo>
                  <a:lnTo>
                    <a:pt x="1274918" y="785622"/>
                  </a:lnTo>
                  <a:lnTo>
                    <a:pt x="1265197" y="829384"/>
                  </a:lnTo>
                  <a:lnTo>
                    <a:pt x="1252233" y="872473"/>
                  </a:lnTo>
                  <a:lnTo>
                    <a:pt x="1236025" y="914697"/>
                  </a:lnTo>
                  <a:lnTo>
                    <a:pt x="1216573" y="955866"/>
                  </a:lnTo>
                  <a:lnTo>
                    <a:pt x="1193878" y="995786"/>
                  </a:lnTo>
                  <a:lnTo>
                    <a:pt x="1167939" y="1034267"/>
                  </a:lnTo>
                  <a:lnTo>
                    <a:pt x="1138756" y="1071115"/>
                  </a:lnTo>
                  <a:lnTo>
                    <a:pt x="1106330" y="1106140"/>
                  </a:lnTo>
                  <a:lnTo>
                    <a:pt x="1071307" y="1138566"/>
                  </a:lnTo>
                  <a:lnTo>
                    <a:pt x="1034459" y="1167749"/>
                  </a:lnTo>
                  <a:lnTo>
                    <a:pt x="995980" y="1193688"/>
                  </a:lnTo>
                  <a:lnTo>
                    <a:pt x="956061" y="1216383"/>
                  </a:lnTo>
                  <a:lnTo>
                    <a:pt x="914892" y="1235835"/>
                  </a:lnTo>
                  <a:lnTo>
                    <a:pt x="872668" y="1252043"/>
                  </a:lnTo>
                  <a:lnTo>
                    <a:pt x="829579" y="1265007"/>
                  </a:lnTo>
                  <a:lnTo>
                    <a:pt x="785818" y="1274727"/>
                  </a:lnTo>
                  <a:lnTo>
                    <a:pt x="741576" y="1281204"/>
                  </a:lnTo>
                  <a:lnTo>
                    <a:pt x="697045" y="1284438"/>
                  </a:lnTo>
                  <a:lnTo>
                    <a:pt x="652417" y="1284428"/>
                  </a:lnTo>
                  <a:lnTo>
                    <a:pt x="607885" y="1281174"/>
                  </a:lnTo>
                  <a:lnTo>
                    <a:pt x="563640" y="1274678"/>
                  </a:lnTo>
                  <a:lnTo>
                    <a:pt x="519874" y="1264938"/>
                  </a:lnTo>
                  <a:lnTo>
                    <a:pt x="476779" y="1251954"/>
                  </a:lnTo>
                  <a:lnTo>
                    <a:pt x="434546" y="1235728"/>
                  </a:lnTo>
                  <a:lnTo>
                    <a:pt x="393369" y="1216258"/>
                  </a:lnTo>
                  <a:lnTo>
                    <a:pt x="353438" y="1193545"/>
                  </a:lnTo>
                  <a:lnTo>
                    <a:pt x="314947" y="1167590"/>
                  </a:lnTo>
                  <a:lnTo>
                    <a:pt x="278086" y="1138391"/>
                  </a:lnTo>
                  <a:lnTo>
                    <a:pt x="243047" y="1105949"/>
                  </a:lnTo>
                  <a:lnTo>
                    <a:pt x="209642" y="1069755"/>
                  </a:lnTo>
                  <a:lnTo>
                    <a:pt x="179592" y="1031458"/>
                  </a:lnTo>
                  <a:lnTo>
                    <a:pt x="152932" y="991275"/>
                  </a:lnTo>
                  <a:lnTo>
                    <a:pt x="129696" y="949428"/>
                  </a:lnTo>
                  <a:lnTo>
                    <a:pt x="109920" y="906134"/>
                  </a:lnTo>
                  <a:lnTo>
                    <a:pt x="93638" y="861613"/>
                  </a:lnTo>
                  <a:lnTo>
                    <a:pt x="80884" y="816084"/>
                  </a:lnTo>
                  <a:lnTo>
                    <a:pt x="71694" y="769767"/>
                  </a:lnTo>
                  <a:lnTo>
                    <a:pt x="66102" y="722881"/>
                  </a:lnTo>
                  <a:lnTo>
                    <a:pt x="64143" y="675646"/>
                  </a:lnTo>
                  <a:lnTo>
                    <a:pt x="65852" y="628279"/>
                  </a:lnTo>
                  <a:lnTo>
                    <a:pt x="71263" y="581001"/>
                  </a:lnTo>
                  <a:lnTo>
                    <a:pt x="80411" y="534032"/>
                  </a:lnTo>
                  <a:lnTo>
                    <a:pt x="93332" y="487589"/>
                  </a:lnTo>
                  <a:lnTo>
                    <a:pt x="110058" y="441893"/>
                  </a:lnTo>
                  <a:lnTo>
                    <a:pt x="130627" y="397162"/>
                  </a:lnTo>
                  <a:lnTo>
                    <a:pt x="73527" y="368054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40965" y="3222205"/>
              <a:ext cx="173875" cy="214629"/>
            </a:xfrm>
            <a:prstGeom prst="rect">
              <a:avLst/>
            </a:prstGeom>
          </p:spPr>
        </p:pic>
        <p:pic>
          <p:nvPicPr>
            <p:cNvPr id="177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35753" y="3216988"/>
              <a:ext cx="184289" cy="225069"/>
            </a:xfrm>
            <a:prstGeom prst="rect">
              <a:avLst/>
            </a:prstGeom>
          </p:spPr>
        </p:pic>
        <p:sp>
          <p:nvSpPr>
            <p:cNvPr id="178" name="object 37"/>
            <p:cNvSpPr/>
            <p:nvPr/>
          </p:nvSpPr>
          <p:spPr>
            <a:xfrm>
              <a:off x="8244175" y="3043510"/>
              <a:ext cx="1221105" cy="1221105"/>
            </a:xfrm>
            <a:custGeom>
              <a:avLst/>
              <a:gdLst/>
              <a:ahLst/>
              <a:cxnLst/>
              <a:rect l="l" t="t" r="r" b="b"/>
              <a:pathLst>
                <a:path w="1221104" h="1221104">
                  <a:moveTo>
                    <a:pt x="605614" y="0"/>
                  </a:moveTo>
                  <a:lnTo>
                    <a:pt x="557471" y="2288"/>
                  </a:lnTo>
                  <a:lnTo>
                    <a:pt x="509417" y="8415"/>
                  </a:lnTo>
                  <a:lnTo>
                    <a:pt x="461681" y="18424"/>
                  </a:lnTo>
                  <a:lnTo>
                    <a:pt x="414488" y="32356"/>
                  </a:lnTo>
                  <a:lnTo>
                    <a:pt x="368066" y="50256"/>
                  </a:lnTo>
                  <a:lnTo>
                    <a:pt x="325008" y="70897"/>
                  </a:lnTo>
                  <a:lnTo>
                    <a:pt x="284293" y="94426"/>
                  </a:lnTo>
                  <a:lnTo>
                    <a:pt x="245994" y="120666"/>
                  </a:lnTo>
                  <a:lnTo>
                    <a:pt x="210179" y="149437"/>
                  </a:lnTo>
                  <a:lnTo>
                    <a:pt x="176921" y="180562"/>
                  </a:lnTo>
                  <a:lnTo>
                    <a:pt x="146290" y="213861"/>
                  </a:lnTo>
                  <a:lnTo>
                    <a:pt x="118356" y="249157"/>
                  </a:lnTo>
                  <a:lnTo>
                    <a:pt x="93191" y="286270"/>
                  </a:lnTo>
                  <a:lnTo>
                    <a:pt x="70864" y="325023"/>
                  </a:lnTo>
                  <a:lnTo>
                    <a:pt x="51446" y="365237"/>
                  </a:lnTo>
                  <a:lnTo>
                    <a:pt x="35009" y="406734"/>
                  </a:lnTo>
                  <a:lnTo>
                    <a:pt x="21623" y="449335"/>
                  </a:lnTo>
                  <a:lnTo>
                    <a:pt x="11358" y="492861"/>
                  </a:lnTo>
                  <a:lnTo>
                    <a:pt x="4285" y="537135"/>
                  </a:lnTo>
                  <a:lnTo>
                    <a:pt x="476" y="581977"/>
                  </a:lnTo>
                  <a:lnTo>
                    <a:pt x="0" y="627210"/>
                  </a:lnTo>
                  <a:lnTo>
                    <a:pt x="2928" y="672655"/>
                  </a:lnTo>
                  <a:lnTo>
                    <a:pt x="9331" y="718133"/>
                  </a:lnTo>
                  <a:lnTo>
                    <a:pt x="19279" y="763467"/>
                  </a:lnTo>
                  <a:lnTo>
                    <a:pt x="32844" y="808477"/>
                  </a:lnTo>
                  <a:lnTo>
                    <a:pt x="50096" y="852985"/>
                  </a:lnTo>
                  <a:lnTo>
                    <a:pt x="70718" y="896032"/>
                  </a:lnTo>
                  <a:lnTo>
                    <a:pt x="94229" y="936734"/>
                  </a:lnTo>
                  <a:lnTo>
                    <a:pt x="120452" y="975020"/>
                  </a:lnTo>
                  <a:lnTo>
                    <a:pt x="149207" y="1010821"/>
                  </a:lnTo>
                  <a:lnTo>
                    <a:pt x="180317" y="1044064"/>
                  </a:lnTo>
                  <a:lnTo>
                    <a:pt x="213603" y="1074679"/>
                  </a:lnTo>
                  <a:lnTo>
                    <a:pt x="248887" y="1102597"/>
                  </a:lnTo>
                  <a:lnTo>
                    <a:pt x="285990" y="1127746"/>
                  </a:lnTo>
                  <a:lnTo>
                    <a:pt x="324733" y="1150055"/>
                  </a:lnTo>
                  <a:lnTo>
                    <a:pt x="364939" y="1169455"/>
                  </a:lnTo>
                  <a:lnTo>
                    <a:pt x="406429" y="1185874"/>
                  </a:lnTo>
                  <a:lnTo>
                    <a:pt x="449024" y="1199242"/>
                  </a:lnTo>
                  <a:lnTo>
                    <a:pt x="492547" y="1209488"/>
                  </a:lnTo>
                  <a:lnTo>
                    <a:pt x="536818" y="1216542"/>
                  </a:lnTo>
                  <a:lnTo>
                    <a:pt x="581659" y="1220333"/>
                  </a:lnTo>
                  <a:lnTo>
                    <a:pt x="626891" y="1220790"/>
                  </a:lnTo>
                  <a:lnTo>
                    <a:pt x="672337" y="1217843"/>
                  </a:lnTo>
                  <a:lnTo>
                    <a:pt x="717818" y="1211421"/>
                  </a:lnTo>
                  <a:lnTo>
                    <a:pt x="763155" y="1201453"/>
                  </a:lnTo>
                  <a:lnTo>
                    <a:pt x="808171" y="1187870"/>
                  </a:lnTo>
                  <a:lnTo>
                    <a:pt x="852685" y="1170599"/>
                  </a:lnTo>
                  <a:lnTo>
                    <a:pt x="895740" y="1149958"/>
                  </a:lnTo>
                  <a:lnTo>
                    <a:pt x="936452" y="1126429"/>
                  </a:lnTo>
                  <a:lnTo>
                    <a:pt x="974749" y="1100189"/>
                  </a:lnTo>
                  <a:lnTo>
                    <a:pt x="1010561" y="1071417"/>
                  </a:lnTo>
                  <a:lnTo>
                    <a:pt x="1043818" y="1040292"/>
                  </a:lnTo>
                  <a:lnTo>
                    <a:pt x="1074448" y="1006992"/>
                  </a:lnTo>
                  <a:lnTo>
                    <a:pt x="1102381" y="971696"/>
                  </a:lnTo>
                  <a:lnTo>
                    <a:pt x="1127546" y="934582"/>
                  </a:lnTo>
                  <a:lnTo>
                    <a:pt x="1149873" y="895829"/>
                  </a:lnTo>
                  <a:lnTo>
                    <a:pt x="1169291" y="855614"/>
                  </a:lnTo>
                  <a:lnTo>
                    <a:pt x="1185728" y="814117"/>
                  </a:lnTo>
                  <a:lnTo>
                    <a:pt x="1199115" y="771516"/>
                  </a:lnTo>
                  <a:lnTo>
                    <a:pt x="1209381" y="727989"/>
                  </a:lnTo>
                  <a:lnTo>
                    <a:pt x="1216455" y="683715"/>
                  </a:lnTo>
                  <a:lnTo>
                    <a:pt x="1220266" y="638873"/>
                  </a:lnTo>
                  <a:lnTo>
                    <a:pt x="1220743" y="593640"/>
                  </a:lnTo>
                  <a:lnTo>
                    <a:pt x="1217817" y="548196"/>
                  </a:lnTo>
                  <a:lnTo>
                    <a:pt x="1211415" y="502718"/>
                  </a:lnTo>
                  <a:lnTo>
                    <a:pt x="1201468" y="457386"/>
                  </a:lnTo>
                  <a:lnTo>
                    <a:pt x="1187905" y="412377"/>
                  </a:lnTo>
                  <a:lnTo>
                    <a:pt x="1170655" y="367871"/>
                  </a:lnTo>
                  <a:lnTo>
                    <a:pt x="1111842" y="393334"/>
                  </a:lnTo>
                  <a:lnTo>
                    <a:pt x="1128852" y="437874"/>
                  </a:lnTo>
                  <a:lnTo>
                    <a:pt x="1141789" y="483191"/>
                  </a:lnTo>
                  <a:lnTo>
                    <a:pt x="1150699" y="529035"/>
                  </a:lnTo>
                  <a:lnTo>
                    <a:pt x="1155631" y="575156"/>
                  </a:lnTo>
                  <a:lnTo>
                    <a:pt x="1156632" y="621305"/>
                  </a:lnTo>
                  <a:lnTo>
                    <a:pt x="1153749" y="667232"/>
                  </a:lnTo>
                  <a:lnTo>
                    <a:pt x="1147032" y="712687"/>
                  </a:lnTo>
                  <a:lnTo>
                    <a:pt x="1136526" y="757420"/>
                  </a:lnTo>
                  <a:lnTo>
                    <a:pt x="1122281" y="801181"/>
                  </a:lnTo>
                  <a:lnTo>
                    <a:pt x="1104344" y="843721"/>
                  </a:lnTo>
                  <a:lnTo>
                    <a:pt x="1082762" y="884790"/>
                  </a:lnTo>
                  <a:lnTo>
                    <a:pt x="1057583" y="924139"/>
                  </a:lnTo>
                  <a:lnTo>
                    <a:pt x="1028856" y="961516"/>
                  </a:lnTo>
                  <a:lnTo>
                    <a:pt x="996627" y="996673"/>
                  </a:lnTo>
                  <a:lnTo>
                    <a:pt x="961866" y="1028597"/>
                  </a:lnTo>
                  <a:lnTo>
                    <a:pt x="925135" y="1056975"/>
                  </a:lnTo>
                  <a:lnTo>
                    <a:pt x="886665" y="1081807"/>
                  </a:lnTo>
                  <a:lnTo>
                    <a:pt x="846688" y="1103094"/>
                  </a:lnTo>
                  <a:lnTo>
                    <a:pt x="805436" y="1120835"/>
                  </a:lnTo>
                  <a:lnTo>
                    <a:pt x="763142" y="1135029"/>
                  </a:lnTo>
                  <a:lnTo>
                    <a:pt x="720037" y="1145678"/>
                  </a:lnTo>
                  <a:lnTo>
                    <a:pt x="676353" y="1152781"/>
                  </a:lnTo>
                  <a:lnTo>
                    <a:pt x="632322" y="1156338"/>
                  </a:lnTo>
                  <a:lnTo>
                    <a:pt x="588176" y="1156349"/>
                  </a:lnTo>
                  <a:lnTo>
                    <a:pt x="544146" y="1152813"/>
                  </a:lnTo>
                  <a:lnTo>
                    <a:pt x="500466" y="1145731"/>
                  </a:lnTo>
                  <a:lnTo>
                    <a:pt x="457365" y="1135102"/>
                  </a:lnTo>
                  <a:lnTo>
                    <a:pt x="415078" y="1120927"/>
                  </a:lnTo>
                  <a:lnTo>
                    <a:pt x="373835" y="1103205"/>
                  </a:lnTo>
                  <a:lnTo>
                    <a:pt x="333868" y="1081937"/>
                  </a:lnTo>
                  <a:lnTo>
                    <a:pt x="295410" y="1057122"/>
                  </a:lnTo>
                  <a:lnTo>
                    <a:pt x="258692" y="1028760"/>
                  </a:lnTo>
                  <a:lnTo>
                    <a:pt x="223946" y="996851"/>
                  </a:lnTo>
                  <a:lnTo>
                    <a:pt x="192037" y="962105"/>
                  </a:lnTo>
                  <a:lnTo>
                    <a:pt x="163675" y="925387"/>
                  </a:lnTo>
                  <a:lnTo>
                    <a:pt x="138860" y="886929"/>
                  </a:lnTo>
                  <a:lnTo>
                    <a:pt x="117591" y="846962"/>
                  </a:lnTo>
                  <a:lnTo>
                    <a:pt x="99868" y="805719"/>
                  </a:lnTo>
                  <a:lnTo>
                    <a:pt x="85692" y="763432"/>
                  </a:lnTo>
                  <a:lnTo>
                    <a:pt x="75063" y="720332"/>
                  </a:lnTo>
                  <a:lnTo>
                    <a:pt x="67980" y="676652"/>
                  </a:lnTo>
                  <a:lnTo>
                    <a:pt x="64444" y="632623"/>
                  </a:lnTo>
                  <a:lnTo>
                    <a:pt x="64454" y="588477"/>
                  </a:lnTo>
                  <a:lnTo>
                    <a:pt x="68010" y="544447"/>
                  </a:lnTo>
                  <a:lnTo>
                    <a:pt x="75113" y="500763"/>
                  </a:lnTo>
                  <a:lnTo>
                    <a:pt x="85762" y="457659"/>
                  </a:lnTo>
                  <a:lnTo>
                    <a:pt x="99957" y="415366"/>
                  </a:lnTo>
                  <a:lnTo>
                    <a:pt x="117698" y="374116"/>
                  </a:lnTo>
                  <a:lnTo>
                    <a:pt x="138986" y="334140"/>
                  </a:lnTo>
                  <a:lnTo>
                    <a:pt x="163819" y="295672"/>
                  </a:lnTo>
                  <a:lnTo>
                    <a:pt x="192199" y="258942"/>
                  </a:lnTo>
                  <a:lnTo>
                    <a:pt x="224124" y="224183"/>
                  </a:lnTo>
                  <a:lnTo>
                    <a:pt x="258882" y="192257"/>
                  </a:lnTo>
                  <a:lnTo>
                    <a:pt x="295610" y="163878"/>
                  </a:lnTo>
                  <a:lnTo>
                    <a:pt x="334077" y="139044"/>
                  </a:lnTo>
                  <a:lnTo>
                    <a:pt x="374052" y="117757"/>
                  </a:lnTo>
                  <a:lnTo>
                    <a:pt x="415302" y="100016"/>
                  </a:lnTo>
                  <a:lnTo>
                    <a:pt x="457595" y="85821"/>
                  </a:lnTo>
                  <a:lnTo>
                    <a:pt x="500699" y="75172"/>
                  </a:lnTo>
                  <a:lnTo>
                    <a:pt x="544383" y="68069"/>
                  </a:lnTo>
                  <a:lnTo>
                    <a:pt x="588414" y="64513"/>
                  </a:lnTo>
                  <a:lnTo>
                    <a:pt x="632560" y="64503"/>
                  </a:lnTo>
                  <a:lnTo>
                    <a:pt x="676589" y="68039"/>
                  </a:lnTo>
                  <a:lnTo>
                    <a:pt x="720270" y="75122"/>
                  </a:lnTo>
                  <a:lnTo>
                    <a:pt x="763371" y="85751"/>
                  </a:lnTo>
                  <a:lnTo>
                    <a:pt x="805659" y="99927"/>
                  </a:lnTo>
                  <a:lnTo>
                    <a:pt x="846902" y="117649"/>
                  </a:lnTo>
                  <a:lnTo>
                    <a:pt x="886869" y="138918"/>
                  </a:lnTo>
                  <a:lnTo>
                    <a:pt x="925328" y="163734"/>
                  </a:lnTo>
                  <a:lnTo>
                    <a:pt x="962046" y="192096"/>
                  </a:lnTo>
                  <a:lnTo>
                    <a:pt x="996792" y="224005"/>
                  </a:lnTo>
                  <a:lnTo>
                    <a:pt x="1042106" y="178691"/>
                  </a:lnTo>
                  <a:lnTo>
                    <a:pt x="1005536" y="144977"/>
                  </a:lnTo>
                  <a:lnTo>
                    <a:pt x="966788" y="114669"/>
                  </a:lnTo>
                  <a:lnTo>
                    <a:pt x="926089" y="87810"/>
                  </a:lnTo>
                  <a:lnTo>
                    <a:pt x="883666" y="64443"/>
                  </a:lnTo>
                  <a:lnTo>
                    <a:pt x="839745" y="44612"/>
                  </a:lnTo>
                  <a:lnTo>
                    <a:pt x="794553" y="28359"/>
                  </a:lnTo>
                  <a:lnTo>
                    <a:pt x="748317" y="15728"/>
                  </a:lnTo>
                  <a:lnTo>
                    <a:pt x="701264" y="6763"/>
                  </a:lnTo>
                  <a:lnTo>
                    <a:pt x="653621" y="1505"/>
                  </a:lnTo>
                  <a:lnTo>
                    <a:pt x="605614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38"/>
            <p:cNvSpPr/>
            <p:nvPr/>
          </p:nvSpPr>
          <p:spPr>
            <a:xfrm>
              <a:off x="8244175" y="3043510"/>
              <a:ext cx="1221105" cy="1221105"/>
            </a:xfrm>
            <a:custGeom>
              <a:avLst/>
              <a:gdLst/>
              <a:ahLst/>
              <a:cxnLst/>
              <a:rect l="l" t="t" r="r" b="b"/>
              <a:pathLst>
                <a:path w="1221104" h="1221104">
                  <a:moveTo>
                    <a:pt x="1170655" y="367871"/>
                  </a:moveTo>
                  <a:lnTo>
                    <a:pt x="1187905" y="412377"/>
                  </a:lnTo>
                  <a:lnTo>
                    <a:pt x="1201468" y="457386"/>
                  </a:lnTo>
                  <a:lnTo>
                    <a:pt x="1211415" y="502718"/>
                  </a:lnTo>
                  <a:lnTo>
                    <a:pt x="1217817" y="548196"/>
                  </a:lnTo>
                  <a:lnTo>
                    <a:pt x="1220743" y="593640"/>
                  </a:lnTo>
                  <a:lnTo>
                    <a:pt x="1220266" y="638873"/>
                  </a:lnTo>
                  <a:lnTo>
                    <a:pt x="1216455" y="683715"/>
                  </a:lnTo>
                  <a:lnTo>
                    <a:pt x="1209381" y="727989"/>
                  </a:lnTo>
                  <a:lnTo>
                    <a:pt x="1199115" y="771516"/>
                  </a:lnTo>
                  <a:lnTo>
                    <a:pt x="1185728" y="814117"/>
                  </a:lnTo>
                  <a:lnTo>
                    <a:pt x="1169291" y="855614"/>
                  </a:lnTo>
                  <a:lnTo>
                    <a:pt x="1149873" y="895829"/>
                  </a:lnTo>
                  <a:lnTo>
                    <a:pt x="1127546" y="934582"/>
                  </a:lnTo>
                  <a:lnTo>
                    <a:pt x="1102381" y="971696"/>
                  </a:lnTo>
                  <a:lnTo>
                    <a:pt x="1074448" y="1006992"/>
                  </a:lnTo>
                  <a:lnTo>
                    <a:pt x="1043818" y="1040292"/>
                  </a:lnTo>
                  <a:lnTo>
                    <a:pt x="1010561" y="1071417"/>
                  </a:lnTo>
                  <a:lnTo>
                    <a:pt x="974749" y="1100189"/>
                  </a:lnTo>
                  <a:lnTo>
                    <a:pt x="936452" y="1126429"/>
                  </a:lnTo>
                  <a:lnTo>
                    <a:pt x="895740" y="1149958"/>
                  </a:lnTo>
                  <a:lnTo>
                    <a:pt x="852685" y="1170599"/>
                  </a:lnTo>
                  <a:lnTo>
                    <a:pt x="808171" y="1187870"/>
                  </a:lnTo>
                  <a:lnTo>
                    <a:pt x="763155" y="1201453"/>
                  </a:lnTo>
                  <a:lnTo>
                    <a:pt x="717818" y="1211421"/>
                  </a:lnTo>
                  <a:lnTo>
                    <a:pt x="672337" y="1217843"/>
                  </a:lnTo>
                  <a:lnTo>
                    <a:pt x="626891" y="1220790"/>
                  </a:lnTo>
                  <a:lnTo>
                    <a:pt x="581659" y="1220333"/>
                  </a:lnTo>
                  <a:lnTo>
                    <a:pt x="536818" y="1216542"/>
                  </a:lnTo>
                  <a:lnTo>
                    <a:pt x="492547" y="1209488"/>
                  </a:lnTo>
                  <a:lnTo>
                    <a:pt x="449024" y="1199242"/>
                  </a:lnTo>
                  <a:lnTo>
                    <a:pt x="406429" y="1185874"/>
                  </a:lnTo>
                  <a:lnTo>
                    <a:pt x="364939" y="1169455"/>
                  </a:lnTo>
                  <a:lnTo>
                    <a:pt x="324733" y="1150055"/>
                  </a:lnTo>
                  <a:lnTo>
                    <a:pt x="285990" y="1127746"/>
                  </a:lnTo>
                  <a:lnTo>
                    <a:pt x="248887" y="1102597"/>
                  </a:lnTo>
                  <a:lnTo>
                    <a:pt x="213603" y="1074679"/>
                  </a:lnTo>
                  <a:lnTo>
                    <a:pt x="180317" y="1044064"/>
                  </a:lnTo>
                  <a:lnTo>
                    <a:pt x="149207" y="1010821"/>
                  </a:lnTo>
                  <a:lnTo>
                    <a:pt x="120452" y="975020"/>
                  </a:lnTo>
                  <a:lnTo>
                    <a:pt x="94229" y="936734"/>
                  </a:lnTo>
                  <a:lnTo>
                    <a:pt x="70718" y="896032"/>
                  </a:lnTo>
                  <a:lnTo>
                    <a:pt x="50096" y="852985"/>
                  </a:lnTo>
                  <a:lnTo>
                    <a:pt x="32844" y="808477"/>
                  </a:lnTo>
                  <a:lnTo>
                    <a:pt x="19279" y="763467"/>
                  </a:lnTo>
                  <a:lnTo>
                    <a:pt x="9331" y="718133"/>
                  </a:lnTo>
                  <a:lnTo>
                    <a:pt x="2928" y="672655"/>
                  </a:lnTo>
                  <a:lnTo>
                    <a:pt x="0" y="627210"/>
                  </a:lnTo>
                  <a:lnTo>
                    <a:pt x="476" y="581977"/>
                  </a:lnTo>
                  <a:lnTo>
                    <a:pt x="4285" y="537135"/>
                  </a:lnTo>
                  <a:lnTo>
                    <a:pt x="11358" y="492861"/>
                  </a:lnTo>
                  <a:lnTo>
                    <a:pt x="21623" y="449335"/>
                  </a:lnTo>
                  <a:lnTo>
                    <a:pt x="35009" y="406734"/>
                  </a:lnTo>
                  <a:lnTo>
                    <a:pt x="51446" y="365237"/>
                  </a:lnTo>
                  <a:lnTo>
                    <a:pt x="70864" y="325023"/>
                  </a:lnTo>
                  <a:lnTo>
                    <a:pt x="93191" y="286270"/>
                  </a:lnTo>
                  <a:lnTo>
                    <a:pt x="118356" y="249157"/>
                  </a:lnTo>
                  <a:lnTo>
                    <a:pt x="146290" y="213861"/>
                  </a:lnTo>
                  <a:lnTo>
                    <a:pt x="176921" y="180562"/>
                  </a:lnTo>
                  <a:lnTo>
                    <a:pt x="210179" y="149437"/>
                  </a:lnTo>
                  <a:lnTo>
                    <a:pt x="245994" y="120666"/>
                  </a:lnTo>
                  <a:lnTo>
                    <a:pt x="284293" y="94426"/>
                  </a:lnTo>
                  <a:lnTo>
                    <a:pt x="325008" y="70897"/>
                  </a:lnTo>
                  <a:lnTo>
                    <a:pt x="368066" y="50256"/>
                  </a:lnTo>
                  <a:lnTo>
                    <a:pt x="414488" y="32356"/>
                  </a:lnTo>
                  <a:lnTo>
                    <a:pt x="461681" y="18424"/>
                  </a:lnTo>
                  <a:lnTo>
                    <a:pt x="509417" y="8415"/>
                  </a:lnTo>
                  <a:lnTo>
                    <a:pt x="557471" y="2288"/>
                  </a:lnTo>
                  <a:lnTo>
                    <a:pt x="605614" y="0"/>
                  </a:lnTo>
                  <a:lnTo>
                    <a:pt x="653621" y="1505"/>
                  </a:lnTo>
                  <a:lnTo>
                    <a:pt x="701264" y="6763"/>
                  </a:lnTo>
                  <a:lnTo>
                    <a:pt x="748317" y="15728"/>
                  </a:lnTo>
                  <a:lnTo>
                    <a:pt x="794553" y="28359"/>
                  </a:lnTo>
                  <a:lnTo>
                    <a:pt x="839745" y="44612"/>
                  </a:lnTo>
                  <a:lnTo>
                    <a:pt x="883666" y="64443"/>
                  </a:lnTo>
                  <a:lnTo>
                    <a:pt x="926089" y="87810"/>
                  </a:lnTo>
                  <a:lnTo>
                    <a:pt x="966788" y="114669"/>
                  </a:lnTo>
                  <a:lnTo>
                    <a:pt x="1005536" y="144977"/>
                  </a:lnTo>
                  <a:lnTo>
                    <a:pt x="1042106" y="178691"/>
                  </a:lnTo>
                  <a:lnTo>
                    <a:pt x="996792" y="224005"/>
                  </a:lnTo>
                  <a:lnTo>
                    <a:pt x="962046" y="192096"/>
                  </a:lnTo>
                  <a:lnTo>
                    <a:pt x="925328" y="163734"/>
                  </a:lnTo>
                  <a:lnTo>
                    <a:pt x="886869" y="138918"/>
                  </a:lnTo>
                  <a:lnTo>
                    <a:pt x="846902" y="117649"/>
                  </a:lnTo>
                  <a:lnTo>
                    <a:pt x="805659" y="99927"/>
                  </a:lnTo>
                  <a:lnTo>
                    <a:pt x="763371" y="85751"/>
                  </a:lnTo>
                  <a:lnTo>
                    <a:pt x="720270" y="75122"/>
                  </a:lnTo>
                  <a:lnTo>
                    <a:pt x="676589" y="68039"/>
                  </a:lnTo>
                  <a:lnTo>
                    <a:pt x="632560" y="64503"/>
                  </a:lnTo>
                  <a:lnTo>
                    <a:pt x="588414" y="64513"/>
                  </a:lnTo>
                  <a:lnTo>
                    <a:pt x="544383" y="68069"/>
                  </a:lnTo>
                  <a:lnTo>
                    <a:pt x="500699" y="75172"/>
                  </a:lnTo>
                  <a:lnTo>
                    <a:pt x="457595" y="85821"/>
                  </a:lnTo>
                  <a:lnTo>
                    <a:pt x="415302" y="100016"/>
                  </a:lnTo>
                  <a:lnTo>
                    <a:pt x="374052" y="117757"/>
                  </a:lnTo>
                  <a:lnTo>
                    <a:pt x="334077" y="139044"/>
                  </a:lnTo>
                  <a:lnTo>
                    <a:pt x="295610" y="163878"/>
                  </a:lnTo>
                  <a:lnTo>
                    <a:pt x="258882" y="192257"/>
                  </a:lnTo>
                  <a:lnTo>
                    <a:pt x="224124" y="224183"/>
                  </a:lnTo>
                  <a:lnTo>
                    <a:pt x="192199" y="258942"/>
                  </a:lnTo>
                  <a:lnTo>
                    <a:pt x="163819" y="295672"/>
                  </a:lnTo>
                  <a:lnTo>
                    <a:pt x="138986" y="334140"/>
                  </a:lnTo>
                  <a:lnTo>
                    <a:pt x="117698" y="374116"/>
                  </a:lnTo>
                  <a:lnTo>
                    <a:pt x="99957" y="415366"/>
                  </a:lnTo>
                  <a:lnTo>
                    <a:pt x="85762" y="457659"/>
                  </a:lnTo>
                  <a:lnTo>
                    <a:pt x="75113" y="500763"/>
                  </a:lnTo>
                  <a:lnTo>
                    <a:pt x="68010" y="544447"/>
                  </a:lnTo>
                  <a:lnTo>
                    <a:pt x="64454" y="588477"/>
                  </a:lnTo>
                  <a:lnTo>
                    <a:pt x="64444" y="632623"/>
                  </a:lnTo>
                  <a:lnTo>
                    <a:pt x="67980" y="676652"/>
                  </a:lnTo>
                  <a:lnTo>
                    <a:pt x="75063" y="720332"/>
                  </a:lnTo>
                  <a:lnTo>
                    <a:pt x="85692" y="763432"/>
                  </a:lnTo>
                  <a:lnTo>
                    <a:pt x="99868" y="805719"/>
                  </a:lnTo>
                  <a:lnTo>
                    <a:pt x="117591" y="846962"/>
                  </a:lnTo>
                  <a:lnTo>
                    <a:pt x="138860" y="886929"/>
                  </a:lnTo>
                  <a:lnTo>
                    <a:pt x="163675" y="925387"/>
                  </a:lnTo>
                  <a:lnTo>
                    <a:pt x="192037" y="962105"/>
                  </a:lnTo>
                  <a:lnTo>
                    <a:pt x="223946" y="996851"/>
                  </a:lnTo>
                  <a:lnTo>
                    <a:pt x="258692" y="1028760"/>
                  </a:lnTo>
                  <a:lnTo>
                    <a:pt x="295410" y="1057122"/>
                  </a:lnTo>
                  <a:lnTo>
                    <a:pt x="333868" y="1081937"/>
                  </a:lnTo>
                  <a:lnTo>
                    <a:pt x="373835" y="1103205"/>
                  </a:lnTo>
                  <a:lnTo>
                    <a:pt x="415078" y="1120927"/>
                  </a:lnTo>
                  <a:lnTo>
                    <a:pt x="457365" y="1135102"/>
                  </a:lnTo>
                  <a:lnTo>
                    <a:pt x="500466" y="1145731"/>
                  </a:lnTo>
                  <a:lnTo>
                    <a:pt x="544146" y="1152813"/>
                  </a:lnTo>
                  <a:lnTo>
                    <a:pt x="588176" y="1156349"/>
                  </a:lnTo>
                  <a:lnTo>
                    <a:pt x="632322" y="1156338"/>
                  </a:lnTo>
                  <a:lnTo>
                    <a:pt x="676353" y="1152781"/>
                  </a:lnTo>
                  <a:lnTo>
                    <a:pt x="720037" y="1145678"/>
                  </a:lnTo>
                  <a:lnTo>
                    <a:pt x="763142" y="1135029"/>
                  </a:lnTo>
                  <a:lnTo>
                    <a:pt x="805436" y="1120835"/>
                  </a:lnTo>
                  <a:lnTo>
                    <a:pt x="846688" y="1103094"/>
                  </a:lnTo>
                  <a:lnTo>
                    <a:pt x="886665" y="1081807"/>
                  </a:lnTo>
                  <a:lnTo>
                    <a:pt x="925135" y="1056975"/>
                  </a:lnTo>
                  <a:lnTo>
                    <a:pt x="961866" y="1028597"/>
                  </a:lnTo>
                  <a:lnTo>
                    <a:pt x="996627" y="996673"/>
                  </a:lnTo>
                  <a:lnTo>
                    <a:pt x="1028856" y="961516"/>
                  </a:lnTo>
                  <a:lnTo>
                    <a:pt x="1057583" y="924139"/>
                  </a:lnTo>
                  <a:lnTo>
                    <a:pt x="1082762" y="884790"/>
                  </a:lnTo>
                  <a:lnTo>
                    <a:pt x="1104344" y="843721"/>
                  </a:lnTo>
                  <a:lnTo>
                    <a:pt x="1122281" y="801181"/>
                  </a:lnTo>
                  <a:lnTo>
                    <a:pt x="1136526" y="757420"/>
                  </a:lnTo>
                  <a:lnTo>
                    <a:pt x="1147032" y="712687"/>
                  </a:lnTo>
                  <a:lnTo>
                    <a:pt x="1153749" y="667232"/>
                  </a:lnTo>
                  <a:lnTo>
                    <a:pt x="1156632" y="621305"/>
                  </a:lnTo>
                  <a:lnTo>
                    <a:pt x="1155631" y="575156"/>
                  </a:lnTo>
                  <a:lnTo>
                    <a:pt x="1150699" y="529035"/>
                  </a:lnTo>
                  <a:lnTo>
                    <a:pt x="1141789" y="483191"/>
                  </a:lnTo>
                  <a:lnTo>
                    <a:pt x="1128852" y="437874"/>
                  </a:lnTo>
                  <a:lnTo>
                    <a:pt x="1111842" y="393334"/>
                  </a:lnTo>
                  <a:lnTo>
                    <a:pt x="1170655" y="367871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86278" y="3176879"/>
              <a:ext cx="126225" cy="133832"/>
            </a:xfrm>
            <a:prstGeom prst="rect">
              <a:avLst/>
            </a:prstGeom>
          </p:spPr>
        </p:pic>
        <p:sp>
          <p:nvSpPr>
            <p:cNvPr id="181" name="object 40"/>
            <p:cNvSpPr/>
            <p:nvPr/>
          </p:nvSpPr>
          <p:spPr>
            <a:xfrm>
              <a:off x="8180139" y="2979649"/>
              <a:ext cx="1349375" cy="1348740"/>
            </a:xfrm>
            <a:custGeom>
              <a:avLst/>
              <a:gdLst/>
              <a:ahLst/>
              <a:cxnLst/>
              <a:rect l="l" t="t" r="r" b="b"/>
              <a:pathLst>
                <a:path w="1349375" h="1348739">
                  <a:moveTo>
                    <a:pt x="692330" y="0"/>
                  </a:moveTo>
                  <a:lnTo>
                    <a:pt x="646509" y="343"/>
                  </a:lnTo>
                  <a:lnTo>
                    <a:pt x="600730" y="3800"/>
                  </a:lnTo>
                  <a:lnTo>
                    <a:pt x="555157" y="10386"/>
                  </a:lnTo>
                  <a:lnTo>
                    <a:pt x="509959" y="20117"/>
                  </a:lnTo>
                  <a:lnTo>
                    <a:pt x="465302" y="33009"/>
                  </a:lnTo>
                  <a:lnTo>
                    <a:pt x="421351" y="49077"/>
                  </a:lnTo>
                  <a:lnTo>
                    <a:pt x="378274" y="68338"/>
                  </a:lnTo>
                  <a:lnTo>
                    <a:pt x="336236" y="90805"/>
                  </a:lnTo>
                  <a:lnTo>
                    <a:pt x="295405" y="116497"/>
                  </a:lnTo>
                  <a:lnTo>
                    <a:pt x="256508" y="144983"/>
                  </a:lnTo>
                  <a:lnTo>
                    <a:pt x="220227" y="175692"/>
                  </a:lnTo>
                  <a:lnTo>
                    <a:pt x="186594" y="208468"/>
                  </a:lnTo>
                  <a:lnTo>
                    <a:pt x="155639" y="243150"/>
                  </a:lnTo>
                  <a:lnTo>
                    <a:pt x="127391" y="279580"/>
                  </a:lnTo>
                  <a:lnTo>
                    <a:pt x="101881" y="317600"/>
                  </a:lnTo>
                  <a:lnTo>
                    <a:pt x="79139" y="357052"/>
                  </a:lnTo>
                  <a:lnTo>
                    <a:pt x="59196" y="397776"/>
                  </a:lnTo>
                  <a:lnTo>
                    <a:pt x="42081" y="439614"/>
                  </a:lnTo>
                  <a:lnTo>
                    <a:pt x="27826" y="482407"/>
                  </a:lnTo>
                  <a:lnTo>
                    <a:pt x="16459" y="525998"/>
                  </a:lnTo>
                  <a:lnTo>
                    <a:pt x="8013" y="570227"/>
                  </a:lnTo>
                  <a:lnTo>
                    <a:pt x="2516" y="614936"/>
                  </a:lnTo>
                  <a:lnTo>
                    <a:pt x="0" y="659967"/>
                  </a:lnTo>
                  <a:lnTo>
                    <a:pt x="493" y="705160"/>
                  </a:lnTo>
                  <a:lnTo>
                    <a:pt x="4028" y="750357"/>
                  </a:lnTo>
                  <a:lnTo>
                    <a:pt x="10633" y="795401"/>
                  </a:lnTo>
                  <a:lnTo>
                    <a:pt x="20339" y="840131"/>
                  </a:lnTo>
                  <a:lnTo>
                    <a:pt x="33177" y="884390"/>
                  </a:lnTo>
                  <a:lnTo>
                    <a:pt x="49177" y="928019"/>
                  </a:lnTo>
                  <a:lnTo>
                    <a:pt x="68369" y="970859"/>
                  </a:lnTo>
                  <a:lnTo>
                    <a:pt x="90783" y="1012753"/>
                  </a:lnTo>
                  <a:lnTo>
                    <a:pt x="116449" y="1053541"/>
                  </a:lnTo>
                  <a:lnTo>
                    <a:pt x="144917" y="1092424"/>
                  </a:lnTo>
                  <a:lnTo>
                    <a:pt x="175611" y="1128690"/>
                  </a:lnTo>
                  <a:lnTo>
                    <a:pt x="208371" y="1162308"/>
                  </a:lnTo>
                  <a:lnTo>
                    <a:pt x="243039" y="1193248"/>
                  </a:lnTo>
                  <a:lnTo>
                    <a:pt x="279457" y="1221479"/>
                  </a:lnTo>
                  <a:lnTo>
                    <a:pt x="317467" y="1246972"/>
                  </a:lnTo>
                  <a:lnTo>
                    <a:pt x="356908" y="1269696"/>
                  </a:lnTo>
                  <a:lnTo>
                    <a:pt x="397624" y="1289621"/>
                  </a:lnTo>
                  <a:lnTo>
                    <a:pt x="439455" y="1306717"/>
                  </a:lnTo>
                  <a:lnTo>
                    <a:pt x="482242" y="1320954"/>
                  </a:lnTo>
                  <a:lnTo>
                    <a:pt x="525828" y="1332301"/>
                  </a:lnTo>
                  <a:lnTo>
                    <a:pt x="570054" y="1340728"/>
                  </a:lnTo>
                  <a:lnTo>
                    <a:pt x="614761" y="1346205"/>
                  </a:lnTo>
                  <a:lnTo>
                    <a:pt x="659791" y="1348702"/>
                  </a:lnTo>
                  <a:lnTo>
                    <a:pt x="704985" y="1348188"/>
                  </a:lnTo>
                  <a:lnTo>
                    <a:pt x="750184" y="1344634"/>
                  </a:lnTo>
                  <a:lnTo>
                    <a:pt x="795230" y="1338009"/>
                  </a:lnTo>
                  <a:lnTo>
                    <a:pt x="839965" y="1328282"/>
                  </a:lnTo>
                  <a:lnTo>
                    <a:pt x="884230" y="1315425"/>
                  </a:lnTo>
                  <a:lnTo>
                    <a:pt x="927866" y="1299406"/>
                  </a:lnTo>
                  <a:lnTo>
                    <a:pt x="970715" y="1280195"/>
                  </a:lnTo>
                  <a:lnTo>
                    <a:pt x="1012618" y="1257762"/>
                  </a:lnTo>
                  <a:lnTo>
                    <a:pt x="1053417" y="1232077"/>
                  </a:lnTo>
                  <a:lnTo>
                    <a:pt x="1092313" y="1203593"/>
                  </a:lnTo>
                  <a:lnTo>
                    <a:pt x="1128591" y="1172885"/>
                  </a:lnTo>
                  <a:lnTo>
                    <a:pt x="1162223" y="1140110"/>
                  </a:lnTo>
                  <a:lnTo>
                    <a:pt x="1193178" y="1105429"/>
                  </a:lnTo>
                  <a:lnTo>
                    <a:pt x="1221424" y="1068999"/>
                  </a:lnTo>
                  <a:lnTo>
                    <a:pt x="1246934" y="1030979"/>
                  </a:lnTo>
                  <a:lnTo>
                    <a:pt x="1269674" y="991528"/>
                  </a:lnTo>
                  <a:lnTo>
                    <a:pt x="1289617" y="950804"/>
                  </a:lnTo>
                  <a:lnTo>
                    <a:pt x="1306731" y="908966"/>
                  </a:lnTo>
                  <a:lnTo>
                    <a:pt x="1320986" y="866172"/>
                  </a:lnTo>
                  <a:lnTo>
                    <a:pt x="1332351" y="822581"/>
                  </a:lnTo>
                  <a:lnTo>
                    <a:pt x="1340798" y="778352"/>
                  </a:lnTo>
                  <a:lnTo>
                    <a:pt x="1346294" y="733642"/>
                  </a:lnTo>
                  <a:lnTo>
                    <a:pt x="1348810" y="688611"/>
                  </a:lnTo>
                  <a:lnTo>
                    <a:pt x="1348316" y="643417"/>
                  </a:lnTo>
                  <a:lnTo>
                    <a:pt x="1344782" y="598219"/>
                  </a:lnTo>
                  <a:lnTo>
                    <a:pt x="1338176" y="553175"/>
                  </a:lnTo>
                  <a:lnTo>
                    <a:pt x="1328470" y="508445"/>
                  </a:lnTo>
                  <a:lnTo>
                    <a:pt x="1315632" y="464185"/>
                  </a:lnTo>
                  <a:lnTo>
                    <a:pt x="1299632" y="420556"/>
                  </a:lnTo>
                  <a:lnTo>
                    <a:pt x="1280440" y="377715"/>
                  </a:lnTo>
                  <a:lnTo>
                    <a:pt x="1258026" y="335821"/>
                  </a:lnTo>
                  <a:lnTo>
                    <a:pt x="1232360" y="295033"/>
                  </a:lnTo>
                  <a:lnTo>
                    <a:pt x="1179350" y="331063"/>
                  </a:lnTo>
                  <a:lnTo>
                    <a:pt x="1204986" y="372182"/>
                  </a:lnTo>
                  <a:lnTo>
                    <a:pt x="1227022" y="414630"/>
                  </a:lnTo>
                  <a:lnTo>
                    <a:pt x="1245477" y="458199"/>
                  </a:lnTo>
                  <a:lnTo>
                    <a:pt x="1260372" y="502684"/>
                  </a:lnTo>
                  <a:lnTo>
                    <a:pt x="1271724" y="547876"/>
                  </a:lnTo>
                  <a:lnTo>
                    <a:pt x="1279556" y="593571"/>
                  </a:lnTo>
                  <a:lnTo>
                    <a:pt x="1283884" y="639561"/>
                  </a:lnTo>
                  <a:lnTo>
                    <a:pt x="1284731" y="685640"/>
                  </a:lnTo>
                  <a:lnTo>
                    <a:pt x="1282114" y="731601"/>
                  </a:lnTo>
                  <a:lnTo>
                    <a:pt x="1276054" y="777237"/>
                  </a:lnTo>
                  <a:lnTo>
                    <a:pt x="1266569" y="822341"/>
                  </a:lnTo>
                  <a:lnTo>
                    <a:pt x="1253681" y="866708"/>
                  </a:lnTo>
                  <a:lnTo>
                    <a:pt x="1237408" y="910130"/>
                  </a:lnTo>
                  <a:lnTo>
                    <a:pt x="1217769" y="952401"/>
                  </a:lnTo>
                  <a:lnTo>
                    <a:pt x="1194786" y="993314"/>
                  </a:lnTo>
                  <a:lnTo>
                    <a:pt x="1168476" y="1032662"/>
                  </a:lnTo>
                  <a:lnTo>
                    <a:pt x="1138860" y="1070240"/>
                  </a:lnTo>
                  <a:lnTo>
                    <a:pt x="1105957" y="1105839"/>
                  </a:lnTo>
                  <a:lnTo>
                    <a:pt x="1070917" y="1138281"/>
                  </a:lnTo>
                  <a:lnTo>
                    <a:pt x="1034055" y="1167480"/>
                  </a:lnTo>
                  <a:lnTo>
                    <a:pt x="995562" y="1193435"/>
                  </a:lnTo>
                  <a:lnTo>
                    <a:pt x="955631" y="1216147"/>
                  </a:lnTo>
                  <a:lnTo>
                    <a:pt x="914454" y="1235616"/>
                  </a:lnTo>
                  <a:lnTo>
                    <a:pt x="872222" y="1251842"/>
                  </a:lnTo>
                  <a:lnTo>
                    <a:pt x="829127" y="1264825"/>
                  </a:lnTo>
                  <a:lnTo>
                    <a:pt x="785361" y="1274564"/>
                  </a:lnTo>
                  <a:lnTo>
                    <a:pt x="741117" y="1281060"/>
                  </a:lnTo>
                  <a:lnTo>
                    <a:pt x="696585" y="1284312"/>
                  </a:lnTo>
                  <a:lnTo>
                    <a:pt x="651958" y="1284321"/>
                  </a:lnTo>
                  <a:lnTo>
                    <a:pt x="607427" y="1281087"/>
                  </a:lnTo>
                  <a:lnTo>
                    <a:pt x="563185" y="1274609"/>
                  </a:lnTo>
                  <a:lnTo>
                    <a:pt x="519424" y="1264888"/>
                  </a:lnTo>
                  <a:lnTo>
                    <a:pt x="476335" y="1251923"/>
                  </a:lnTo>
                  <a:lnTo>
                    <a:pt x="434109" y="1235714"/>
                  </a:lnTo>
                  <a:lnTo>
                    <a:pt x="392940" y="1216262"/>
                  </a:lnTo>
                  <a:lnTo>
                    <a:pt x="353019" y="1193567"/>
                  </a:lnTo>
                  <a:lnTo>
                    <a:pt x="314538" y="1167627"/>
                  </a:lnTo>
                  <a:lnTo>
                    <a:pt x="277688" y="1138444"/>
                  </a:lnTo>
                  <a:lnTo>
                    <a:pt x="242662" y="1106017"/>
                  </a:lnTo>
                  <a:lnTo>
                    <a:pt x="210237" y="1070994"/>
                  </a:lnTo>
                  <a:lnTo>
                    <a:pt x="181055" y="1034147"/>
                  </a:lnTo>
                  <a:lnTo>
                    <a:pt x="155118" y="995668"/>
                  </a:lnTo>
                  <a:lnTo>
                    <a:pt x="132424" y="955748"/>
                  </a:lnTo>
                  <a:lnTo>
                    <a:pt x="112974" y="914580"/>
                  </a:lnTo>
                  <a:lnTo>
                    <a:pt x="96767" y="872356"/>
                  </a:lnTo>
                  <a:lnTo>
                    <a:pt x="83803" y="829267"/>
                  </a:lnTo>
                  <a:lnTo>
                    <a:pt x="74084" y="785505"/>
                  </a:lnTo>
                  <a:lnTo>
                    <a:pt x="67607" y="741263"/>
                  </a:lnTo>
                  <a:lnTo>
                    <a:pt x="64374" y="696733"/>
                  </a:lnTo>
                  <a:lnTo>
                    <a:pt x="64385" y="652105"/>
                  </a:lnTo>
                  <a:lnTo>
                    <a:pt x="67639" y="607573"/>
                  </a:lnTo>
                  <a:lnTo>
                    <a:pt x="74136" y="563327"/>
                  </a:lnTo>
                  <a:lnTo>
                    <a:pt x="83876" y="519561"/>
                  </a:lnTo>
                  <a:lnTo>
                    <a:pt x="96859" y="476466"/>
                  </a:lnTo>
                  <a:lnTo>
                    <a:pt x="113086" y="434234"/>
                  </a:lnTo>
                  <a:lnTo>
                    <a:pt x="132556" y="393057"/>
                  </a:lnTo>
                  <a:lnTo>
                    <a:pt x="155268" y="353126"/>
                  </a:lnTo>
                  <a:lnTo>
                    <a:pt x="181224" y="314634"/>
                  </a:lnTo>
                  <a:lnTo>
                    <a:pt x="210423" y="277773"/>
                  </a:lnTo>
                  <a:lnTo>
                    <a:pt x="242865" y="242735"/>
                  </a:lnTo>
                  <a:lnTo>
                    <a:pt x="277902" y="210293"/>
                  </a:lnTo>
                  <a:lnTo>
                    <a:pt x="314761" y="181095"/>
                  </a:lnTo>
                  <a:lnTo>
                    <a:pt x="353252" y="155139"/>
                  </a:lnTo>
                  <a:lnTo>
                    <a:pt x="393181" y="132427"/>
                  </a:lnTo>
                  <a:lnTo>
                    <a:pt x="434357" y="112958"/>
                  </a:lnTo>
                  <a:lnTo>
                    <a:pt x="476589" y="96732"/>
                  </a:lnTo>
                  <a:lnTo>
                    <a:pt x="519683" y="83750"/>
                  </a:lnTo>
                  <a:lnTo>
                    <a:pt x="563449" y="74010"/>
                  </a:lnTo>
                  <a:lnTo>
                    <a:pt x="607693" y="67514"/>
                  </a:lnTo>
                  <a:lnTo>
                    <a:pt x="652226" y="64262"/>
                  </a:lnTo>
                  <a:lnTo>
                    <a:pt x="696853" y="64253"/>
                  </a:lnTo>
                  <a:lnTo>
                    <a:pt x="741384" y="67487"/>
                  </a:lnTo>
                  <a:lnTo>
                    <a:pt x="785627" y="73965"/>
                  </a:lnTo>
                  <a:lnTo>
                    <a:pt x="829388" y="83687"/>
                  </a:lnTo>
                  <a:lnTo>
                    <a:pt x="872478" y="96651"/>
                  </a:lnTo>
                  <a:lnTo>
                    <a:pt x="914703" y="112860"/>
                  </a:lnTo>
                  <a:lnTo>
                    <a:pt x="955872" y="132312"/>
                  </a:lnTo>
                  <a:lnTo>
                    <a:pt x="995793" y="155008"/>
                  </a:lnTo>
                  <a:lnTo>
                    <a:pt x="1034274" y="180947"/>
                  </a:lnTo>
                  <a:lnTo>
                    <a:pt x="1071123" y="210130"/>
                  </a:lnTo>
                  <a:lnTo>
                    <a:pt x="1106147" y="242557"/>
                  </a:lnTo>
                  <a:lnTo>
                    <a:pt x="1151461" y="197231"/>
                  </a:lnTo>
                  <a:lnTo>
                    <a:pt x="1116175" y="164360"/>
                  </a:lnTo>
                  <a:lnTo>
                    <a:pt x="1079099" y="134431"/>
                  </a:lnTo>
                  <a:lnTo>
                    <a:pt x="1040399" y="107458"/>
                  </a:lnTo>
                  <a:lnTo>
                    <a:pt x="1000242" y="83458"/>
                  </a:lnTo>
                  <a:lnTo>
                    <a:pt x="958795" y="62445"/>
                  </a:lnTo>
                  <a:lnTo>
                    <a:pt x="916223" y="44437"/>
                  </a:lnTo>
                  <a:lnTo>
                    <a:pt x="872694" y="29448"/>
                  </a:lnTo>
                  <a:lnTo>
                    <a:pt x="828374" y="17494"/>
                  </a:lnTo>
                  <a:lnTo>
                    <a:pt x="783429" y="8591"/>
                  </a:lnTo>
                  <a:lnTo>
                    <a:pt x="738025" y="2754"/>
                  </a:lnTo>
                  <a:lnTo>
                    <a:pt x="692330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41"/>
            <p:cNvSpPr/>
            <p:nvPr/>
          </p:nvSpPr>
          <p:spPr>
            <a:xfrm>
              <a:off x="8180139" y="2979649"/>
              <a:ext cx="1349375" cy="1348740"/>
            </a:xfrm>
            <a:custGeom>
              <a:avLst/>
              <a:gdLst/>
              <a:ahLst/>
              <a:cxnLst/>
              <a:rect l="l" t="t" r="r" b="b"/>
              <a:pathLst>
                <a:path w="1349375" h="1348739">
                  <a:moveTo>
                    <a:pt x="1232360" y="295033"/>
                  </a:moveTo>
                  <a:lnTo>
                    <a:pt x="1258026" y="335821"/>
                  </a:lnTo>
                  <a:lnTo>
                    <a:pt x="1280440" y="377715"/>
                  </a:lnTo>
                  <a:lnTo>
                    <a:pt x="1299632" y="420556"/>
                  </a:lnTo>
                  <a:lnTo>
                    <a:pt x="1315632" y="464185"/>
                  </a:lnTo>
                  <a:lnTo>
                    <a:pt x="1328470" y="508445"/>
                  </a:lnTo>
                  <a:lnTo>
                    <a:pt x="1338176" y="553175"/>
                  </a:lnTo>
                  <a:lnTo>
                    <a:pt x="1344782" y="598219"/>
                  </a:lnTo>
                  <a:lnTo>
                    <a:pt x="1348316" y="643417"/>
                  </a:lnTo>
                  <a:lnTo>
                    <a:pt x="1348810" y="688611"/>
                  </a:lnTo>
                  <a:lnTo>
                    <a:pt x="1346294" y="733642"/>
                  </a:lnTo>
                  <a:lnTo>
                    <a:pt x="1340798" y="778352"/>
                  </a:lnTo>
                  <a:lnTo>
                    <a:pt x="1332351" y="822581"/>
                  </a:lnTo>
                  <a:lnTo>
                    <a:pt x="1320986" y="866172"/>
                  </a:lnTo>
                  <a:lnTo>
                    <a:pt x="1306731" y="908966"/>
                  </a:lnTo>
                  <a:lnTo>
                    <a:pt x="1289617" y="950804"/>
                  </a:lnTo>
                  <a:lnTo>
                    <a:pt x="1269674" y="991528"/>
                  </a:lnTo>
                  <a:lnTo>
                    <a:pt x="1246934" y="1030979"/>
                  </a:lnTo>
                  <a:lnTo>
                    <a:pt x="1221424" y="1068999"/>
                  </a:lnTo>
                  <a:lnTo>
                    <a:pt x="1193178" y="1105429"/>
                  </a:lnTo>
                  <a:lnTo>
                    <a:pt x="1162223" y="1140110"/>
                  </a:lnTo>
                  <a:lnTo>
                    <a:pt x="1128591" y="1172885"/>
                  </a:lnTo>
                  <a:lnTo>
                    <a:pt x="1092313" y="1203593"/>
                  </a:lnTo>
                  <a:lnTo>
                    <a:pt x="1053417" y="1232077"/>
                  </a:lnTo>
                  <a:lnTo>
                    <a:pt x="1012618" y="1257762"/>
                  </a:lnTo>
                  <a:lnTo>
                    <a:pt x="970715" y="1280195"/>
                  </a:lnTo>
                  <a:lnTo>
                    <a:pt x="927866" y="1299406"/>
                  </a:lnTo>
                  <a:lnTo>
                    <a:pt x="884230" y="1315425"/>
                  </a:lnTo>
                  <a:lnTo>
                    <a:pt x="839965" y="1328282"/>
                  </a:lnTo>
                  <a:lnTo>
                    <a:pt x="795230" y="1338009"/>
                  </a:lnTo>
                  <a:lnTo>
                    <a:pt x="750184" y="1344634"/>
                  </a:lnTo>
                  <a:lnTo>
                    <a:pt x="704985" y="1348188"/>
                  </a:lnTo>
                  <a:lnTo>
                    <a:pt x="659791" y="1348702"/>
                  </a:lnTo>
                  <a:lnTo>
                    <a:pt x="614761" y="1346205"/>
                  </a:lnTo>
                  <a:lnTo>
                    <a:pt x="570054" y="1340728"/>
                  </a:lnTo>
                  <a:lnTo>
                    <a:pt x="525828" y="1332301"/>
                  </a:lnTo>
                  <a:lnTo>
                    <a:pt x="482242" y="1320954"/>
                  </a:lnTo>
                  <a:lnTo>
                    <a:pt x="439455" y="1306717"/>
                  </a:lnTo>
                  <a:lnTo>
                    <a:pt x="397624" y="1289621"/>
                  </a:lnTo>
                  <a:lnTo>
                    <a:pt x="356908" y="1269696"/>
                  </a:lnTo>
                  <a:lnTo>
                    <a:pt x="317467" y="1246972"/>
                  </a:lnTo>
                  <a:lnTo>
                    <a:pt x="279457" y="1221479"/>
                  </a:lnTo>
                  <a:lnTo>
                    <a:pt x="243039" y="1193248"/>
                  </a:lnTo>
                  <a:lnTo>
                    <a:pt x="208371" y="1162308"/>
                  </a:lnTo>
                  <a:lnTo>
                    <a:pt x="175611" y="1128690"/>
                  </a:lnTo>
                  <a:lnTo>
                    <a:pt x="144917" y="1092424"/>
                  </a:lnTo>
                  <a:lnTo>
                    <a:pt x="116449" y="1053541"/>
                  </a:lnTo>
                  <a:lnTo>
                    <a:pt x="90783" y="1012753"/>
                  </a:lnTo>
                  <a:lnTo>
                    <a:pt x="68369" y="970859"/>
                  </a:lnTo>
                  <a:lnTo>
                    <a:pt x="49177" y="928019"/>
                  </a:lnTo>
                  <a:lnTo>
                    <a:pt x="33177" y="884390"/>
                  </a:lnTo>
                  <a:lnTo>
                    <a:pt x="20339" y="840131"/>
                  </a:lnTo>
                  <a:lnTo>
                    <a:pt x="10633" y="795401"/>
                  </a:lnTo>
                  <a:lnTo>
                    <a:pt x="4028" y="750357"/>
                  </a:lnTo>
                  <a:lnTo>
                    <a:pt x="493" y="705160"/>
                  </a:lnTo>
                  <a:lnTo>
                    <a:pt x="0" y="659967"/>
                  </a:lnTo>
                  <a:lnTo>
                    <a:pt x="2516" y="614936"/>
                  </a:lnTo>
                  <a:lnTo>
                    <a:pt x="8013" y="570227"/>
                  </a:lnTo>
                  <a:lnTo>
                    <a:pt x="16459" y="525998"/>
                  </a:lnTo>
                  <a:lnTo>
                    <a:pt x="27826" y="482407"/>
                  </a:lnTo>
                  <a:lnTo>
                    <a:pt x="42081" y="439614"/>
                  </a:lnTo>
                  <a:lnTo>
                    <a:pt x="59196" y="397776"/>
                  </a:lnTo>
                  <a:lnTo>
                    <a:pt x="79139" y="357052"/>
                  </a:lnTo>
                  <a:lnTo>
                    <a:pt x="101881" y="317600"/>
                  </a:lnTo>
                  <a:lnTo>
                    <a:pt x="127391" y="279580"/>
                  </a:lnTo>
                  <a:lnTo>
                    <a:pt x="155639" y="243150"/>
                  </a:lnTo>
                  <a:lnTo>
                    <a:pt x="186594" y="208468"/>
                  </a:lnTo>
                  <a:lnTo>
                    <a:pt x="220227" y="175692"/>
                  </a:lnTo>
                  <a:lnTo>
                    <a:pt x="256508" y="144983"/>
                  </a:lnTo>
                  <a:lnTo>
                    <a:pt x="295405" y="116497"/>
                  </a:lnTo>
                  <a:lnTo>
                    <a:pt x="336236" y="90805"/>
                  </a:lnTo>
                  <a:lnTo>
                    <a:pt x="378274" y="68338"/>
                  </a:lnTo>
                  <a:lnTo>
                    <a:pt x="421351" y="49077"/>
                  </a:lnTo>
                  <a:lnTo>
                    <a:pt x="465302" y="33009"/>
                  </a:lnTo>
                  <a:lnTo>
                    <a:pt x="509959" y="20117"/>
                  </a:lnTo>
                  <a:lnTo>
                    <a:pt x="555157" y="10386"/>
                  </a:lnTo>
                  <a:lnTo>
                    <a:pt x="600730" y="3800"/>
                  </a:lnTo>
                  <a:lnTo>
                    <a:pt x="646509" y="343"/>
                  </a:lnTo>
                  <a:lnTo>
                    <a:pt x="692330" y="0"/>
                  </a:lnTo>
                  <a:lnTo>
                    <a:pt x="738025" y="2754"/>
                  </a:lnTo>
                  <a:lnTo>
                    <a:pt x="783429" y="8591"/>
                  </a:lnTo>
                  <a:lnTo>
                    <a:pt x="828374" y="17494"/>
                  </a:lnTo>
                  <a:lnTo>
                    <a:pt x="872694" y="29448"/>
                  </a:lnTo>
                  <a:lnTo>
                    <a:pt x="916223" y="44437"/>
                  </a:lnTo>
                  <a:lnTo>
                    <a:pt x="958795" y="62445"/>
                  </a:lnTo>
                  <a:lnTo>
                    <a:pt x="1000242" y="83458"/>
                  </a:lnTo>
                  <a:lnTo>
                    <a:pt x="1040399" y="107458"/>
                  </a:lnTo>
                  <a:lnTo>
                    <a:pt x="1079099" y="134431"/>
                  </a:lnTo>
                  <a:lnTo>
                    <a:pt x="1116175" y="164360"/>
                  </a:lnTo>
                  <a:lnTo>
                    <a:pt x="1151461" y="197231"/>
                  </a:lnTo>
                  <a:lnTo>
                    <a:pt x="1106147" y="242557"/>
                  </a:lnTo>
                  <a:lnTo>
                    <a:pt x="1071123" y="210130"/>
                  </a:lnTo>
                  <a:lnTo>
                    <a:pt x="1034274" y="180947"/>
                  </a:lnTo>
                  <a:lnTo>
                    <a:pt x="995793" y="155008"/>
                  </a:lnTo>
                  <a:lnTo>
                    <a:pt x="955872" y="132312"/>
                  </a:lnTo>
                  <a:lnTo>
                    <a:pt x="914703" y="112860"/>
                  </a:lnTo>
                  <a:lnTo>
                    <a:pt x="872478" y="96651"/>
                  </a:lnTo>
                  <a:lnTo>
                    <a:pt x="829388" y="83687"/>
                  </a:lnTo>
                  <a:lnTo>
                    <a:pt x="785627" y="73965"/>
                  </a:lnTo>
                  <a:lnTo>
                    <a:pt x="741384" y="67487"/>
                  </a:lnTo>
                  <a:lnTo>
                    <a:pt x="696853" y="64253"/>
                  </a:lnTo>
                  <a:lnTo>
                    <a:pt x="652226" y="64262"/>
                  </a:lnTo>
                  <a:lnTo>
                    <a:pt x="607693" y="67514"/>
                  </a:lnTo>
                  <a:lnTo>
                    <a:pt x="563449" y="74010"/>
                  </a:lnTo>
                  <a:lnTo>
                    <a:pt x="519683" y="83750"/>
                  </a:lnTo>
                  <a:lnTo>
                    <a:pt x="476589" y="96732"/>
                  </a:lnTo>
                  <a:lnTo>
                    <a:pt x="434357" y="112958"/>
                  </a:lnTo>
                  <a:lnTo>
                    <a:pt x="393181" y="132427"/>
                  </a:lnTo>
                  <a:lnTo>
                    <a:pt x="353252" y="155139"/>
                  </a:lnTo>
                  <a:lnTo>
                    <a:pt x="314761" y="181095"/>
                  </a:lnTo>
                  <a:lnTo>
                    <a:pt x="277902" y="210293"/>
                  </a:lnTo>
                  <a:lnTo>
                    <a:pt x="242865" y="242735"/>
                  </a:lnTo>
                  <a:lnTo>
                    <a:pt x="210423" y="277773"/>
                  </a:lnTo>
                  <a:lnTo>
                    <a:pt x="181224" y="314634"/>
                  </a:lnTo>
                  <a:lnTo>
                    <a:pt x="155268" y="353126"/>
                  </a:lnTo>
                  <a:lnTo>
                    <a:pt x="132556" y="393057"/>
                  </a:lnTo>
                  <a:lnTo>
                    <a:pt x="113086" y="434234"/>
                  </a:lnTo>
                  <a:lnTo>
                    <a:pt x="96859" y="476466"/>
                  </a:lnTo>
                  <a:lnTo>
                    <a:pt x="83876" y="519561"/>
                  </a:lnTo>
                  <a:lnTo>
                    <a:pt x="74136" y="563327"/>
                  </a:lnTo>
                  <a:lnTo>
                    <a:pt x="67639" y="607573"/>
                  </a:lnTo>
                  <a:lnTo>
                    <a:pt x="64385" y="652105"/>
                  </a:lnTo>
                  <a:lnTo>
                    <a:pt x="64374" y="696733"/>
                  </a:lnTo>
                  <a:lnTo>
                    <a:pt x="67607" y="741263"/>
                  </a:lnTo>
                  <a:lnTo>
                    <a:pt x="74084" y="785505"/>
                  </a:lnTo>
                  <a:lnTo>
                    <a:pt x="83803" y="829267"/>
                  </a:lnTo>
                  <a:lnTo>
                    <a:pt x="96767" y="872356"/>
                  </a:lnTo>
                  <a:lnTo>
                    <a:pt x="112974" y="914580"/>
                  </a:lnTo>
                  <a:lnTo>
                    <a:pt x="132424" y="955748"/>
                  </a:lnTo>
                  <a:lnTo>
                    <a:pt x="155118" y="995668"/>
                  </a:lnTo>
                  <a:lnTo>
                    <a:pt x="181055" y="1034147"/>
                  </a:lnTo>
                  <a:lnTo>
                    <a:pt x="210237" y="1070994"/>
                  </a:lnTo>
                  <a:lnTo>
                    <a:pt x="242662" y="1106017"/>
                  </a:lnTo>
                  <a:lnTo>
                    <a:pt x="277688" y="1138444"/>
                  </a:lnTo>
                  <a:lnTo>
                    <a:pt x="314538" y="1167627"/>
                  </a:lnTo>
                  <a:lnTo>
                    <a:pt x="353019" y="1193567"/>
                  </a:lnTo>
                  <a:lnTo>
                    <a:pt x="392940" y="1216262"/>
                  </a:lnTo>
                  <a:lnTo>
                    <a:pt x="434109" y="1235714"/>
                  </a:lnTo>
                  <a:lnTo>
                    <a:pt x="476335" y="1251923"/>
                  </a:lnTo>
                  <a:lnTo>
                    <a:pt x="519424" y="1264888"/>
                  </a:lnTo>
                  <a:lnTo>
                    <a:pt x="563185" y="1274609"/>
                  </a:lnTo>
                  <a:lnTo>
                    <a:pt x="607427" y="1281087"/>
                  </a:lnTo>
                  <a:lnTo>
                    <a:pt x="651958" y="1284321"/>
                  </a:lnTo>
                  <a:lnTo>
                    <a:pt x="696585" y="1284312"/>
                  </a:lnTo>
                  <a:lnTo>
                    <a:pt x="741117" y="1281060"/>
                  </a:lnTo>
                  <a:lnTo>
                    <a:pt x="785361" y="1274564"/>
                  </a:lnTo>
                  <a:lnTo>
                    <a:pt x="829127" y="1264825"/>
                  </a:lnTo>
                  <a:lnTo>
                    <a:pt x="872222" y="1251842"/>
                  </a:lnTo>
                  <a:lnTo>
                    <a:pt x="914454" y="1235616"/>
                  </a:lnTo>
                  <a:lnTo>
                    <a:pt x="955631" y="1216147"/>
                  </a:lnTo>
                  <a:lnTo>
                    <a:pt x="995562" y="1193435"/>
                  </a:lnTo>
                  <a:lnTo>
                    <a:pt x="1034055" y="1167480"/>
                  </a:lnTo>
                  <a:lnTo>
                    <a:pt x="1070917" y="1138281"/>
                  </a:lnTo>
                  <a:lnTo>
                    <a:pt x="1105957" y="1105839"/>
                  </a:lnTo>
                  <a:lnTo>
                    <a:pt x="1138860" y="1070240"/>
                  </a:lnTo>
                  <a:lnTo>
                    <a:pt x="1168476" y="1032662"/>
                  </a:lnTo>
                  <a:lnTo>
                    <a:pt x="1194786" y="993314"/>
                  </a:lnTo>
                  <a:lnTo>
                    <a:pt x="1217769" y="952401"/>
                  </a:lnTo>
                  <a:lnTo>
                    <a:pt x="1237408" y="910130"/>
                  </a:lnTo>
                  <a:lnTo>
                    <a:pt x="1253681" y="866708"/>
                  </a:lnTo>
                  <a:lnTo>
                    <a:pt x="1266569" y="822341"/>
                  </a:lnTo>
                  <a:lnTo>
                    <a:pt x="1276054" y="777237"/>
                  </a:lnTo>
                  <a:lnTo>
                    <a:pt x="1282114" y="731601"/>
                  </a:lnTo>
                  <a:lnTo>
                    <a:pt x="1284731" y="685640"/>
                  </a:lnTo>
                  <a:lnTo>
                    <a:pt x="1283884" y="639561"/>
                  </a:lnTo>
                  <a:lnTo>
                    <a:pt x="1279556" y="593571"/>
                  </a:lnTo>
                  <a:lnTo>
                    <a:pt x="1271724" y="547876"/>
                  </a:lnTo>
                  <a:lnTo>
                    <a:pt x="1260372" y="502684"/>
                  </a:lnTo>
                  <a:lnTo>
                    <a:pt x="1245477" y="458199"/>
                  </a:lnTo>
                  <a:lnTo>
                    <a:pt x="1227022" y="414630"/>
                  </a:lnTo>
                  <a:lnTo>
                    <a:pt x="1204986" y="372182"/>
                  </a:lnTo>
                  <a:lnTo>
                    <a:pt x="1179350" y="331063"/>
                  </a:lnTo>
                  <a:lnTo>
                    <a:pt x="1232360" y="295033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40859" y="4750396"/>
              <a:ext cx="1220423" cy="1041767"/>
            </a:xfrm>
            <a:prstGeom prst="rect">
              <a:avLst/>
            </a:prstGeom>
          </p:spPr>
        </p:pic>
        <p:sp>
          <p:nvSpPr>
            <p:cNvPr id="184" name="object 43"/>
            <p:cNvSpPr/>
            <p:nvPr/>
          </p:nvSpPr>
          <p:spPr>
            <a:xfrm>
              <a:off x="6740860" y="4750400"/>
              <a:ext cx="1220470" cy="1042035"/>
            </a:xfrm>
            <a:custGeom>
              <a:avLst/>
              <a:gdLst/>
              <a:ahLst/>
              <a:cxnLst/>
              <a:rect l="l" t="t" r="r" b="b"/>
              <a:pathLst>
                <a:path w="1220470" h="1042035">
                  <a:moveTo>
                    <a:pt x="178298" y="0"/>
                  </a:moveTo>
                  <a:lnTo>
                    <a:pt x="145871" y="35024"/>
                  </a:lnTo>
                  <a:lnTo>
                    <a:pt x="116688" y="71873"/>
                  </a:lnTo>
                  <a:lnTo>
                    <a:pt x="90749" y="110353"/>
                  </a:lnTo>
                  <a:lnTo>
                    <a:pt x="68054" y="150273"/>
                  </a:lnTo>
                  <a:lnTo>
                    <a:pt x="48602" y="191442"/>
                  </a:lnTo>
                  <a:lnTo>
                    <a:pt x="32395" y="233667"/>
                  </a:lnTo>
                  <a:lnTo>
                    <a:pt x="19430" y="276756"/>
                  </a:lnTo>
                  <a:lnTo>
                    <a:pt x="9710" y="320517"/>
                  </a:lnTo>
                  <a:lnTo>
                    <a:pt x="3233" y="364759"/>
                  </a:lnTo>
                  <a:lnTo>
                    <a:pt x="0" y="409289"/>
                  </a:lnTo>
                  <a:lnTo>
                    <a:pt x="9" y="453916"/>
                  </a:lnTo>
                  <a:lnTo>
                    <a:pt x="3263" y="498448"/>
                  </a:lnTo>
                  <a:lnTo>
                    <a:pt x="9760" y="542693"/>
                  </a:lnTo>
                  <a:lnTo>
                    <a:pt x="19500" y="586458"/>
                  </a:lnTo>
                  <a:lnTo>
                    <a:pt x="32483" y="629553"/>
                  </a:lnTo>
                  <a:lnTo>
                    <a:pt x="48709" y="671784"/>
                  </a:lnTo>
                  <a:lnTo>
                    <a:pt x="68179" y="712961"/>
                  </a:lnTo>
                  <a:lnTo>
                    <a:pt x="90892" y="752891"/>
                  </a:lnTo>
                  <a:lnTo>
                    <a:pt x="116848" y="791383"/>
                  </a:lnTo>
                  <a:lnTo>
                    <a:pt x="146046" y="828244"/>
                  </a:lnTo>
                  <a:lnTo>
                    <a:pt x="178488" y="863282"/>
                  </a:lnTo>
                  <a:lnTo>
                    <a:pt x="213527" y="895724"/>
                  </a:lnTo>
                  <a:lnTo>
                    <a:pt x="250388" y="924922"/>
                  </a:lnTo>
                  <a:lnTo>
                    <a:pt x="288879" y="950878"/>
                  </a:lnTo>
                  <a:lnTo>
                    <a:pt x="328810" y="973590"/>
                  </a:lnTo>
                  <a:lnTo>
                    <a:pt x="369987" y="993059"/>
                  </a:lnTo>
                  <a:lnTo>
                    <a:pt x="412220" y="1009285"/>
                  </a:lnTo>
                  <a:lnTo>
                    <a:pt x="455315" y="1022268"/>
                  </a:lnTo>
                  <a:lnTo>
                    <a:pt x="499081" y="1032007"/>
                  </a:lnTo>
                  <a:lnTo>
                    <a:pt x="543326" y="1038503"/>
                  </a:lnTo>
                  <a:lnTo>
                    <a:pt x="587858" y="1041756"/>
                  </a:lnTo>
                  <a:lnTo>
                    <a:pt x="632486" y="1041766"/>
                  </a:lnTo>
                  <a:lnTo>
                    <a:pt x="677017" y="1038532"/>
                  </a:lnTo>
                  <a:lnTo>
                    <a:pt x="721259" y="1032055"/>
                  </a:lnTo>
                  <a:lnTo>
                    <a:pt x="765020" y="1022334"/>
                  </a:lnTo>
                  <a:lnTo>
                    <a:pt x="808109" y="1009370"/>
                  </a:lnTo>
                  <a:lnTo>
                    <a:pt x="850334" y="993162"/>
                  </a:lnTo>
                  <a:lnTo>
                    <a:pt x="891502" y="973712"/>
                  </a:lnTo>
                  <a:lnTo>
                    <a:pt x="931421" y="951017"/>
                  </a:lnTo>
                  <a:lnTo>
                    <a:pt x="969901" y="925079"/>
                  </a:lnTo>
                  <a:lnTo>
                    <a:pt x="1006748" y="895898"/>
                  </a:lnTo>
                  <a:lnTo>
                    <a:pt x="1041771" y="863472"/>
                  </a:lnTo>
                  <a:lnTo>
                    <a:pt x="1074330" y="828253"/>
                  </a:lnTo>
                  <a:lnTo>
                    <a:pt x="1103781" y="790917"/>
                  </a:lnTo>
                  <a:lnTo>
                    <a:pt x="1130066" y="751668"/>
                  </a:lnTo>
                  <a:lnTo>
                    <a:pt x="1153124" y="710709"/>
                  </a:lnTo>
                  <a:lnTo>
                    <a:pt x="1172897" y="668244"/>
                  </a:lnTo>
                  <a:lnTo>
                    <a:pt x="1189326" y="624476"/>
                  </a:lnTo>
                  <a:lnTo>
                    <a:pt x="1202351" y="579608"/>
                  </a:lnTo>
                  <a:lnTo>
                    <a:pt x="1211915" y="533845"/>
                  </a:lnTo>
                  <a:lnTo>
                    <a:pt x="1217956" y="487388"/>
                  </a:lnTo>
                  <a:lnTo>
                    <a:pt x="1220418" y="440443"/>
                  </a:lnTo>
                  <a:lnTo>
                    <a:pt x="1219239" y="393211"/>
                  </a:lnTo>
                  <a:lnTo>
                    <a:pt x="1214362" y="345897"/>
                  </a:lnTo>
                  <a:lnTo>
                    <a:pt x="1205728" y="298704"/>
                  </a:lnTo>
                  <a:lnTo>
                    <a:pt x="1143218" y="312661"/>
                  </a:lnTo>
                  <a:lnTo>
                    <a:pt x="1151555" y="359108"/>
                  </a:lnTo>
                  <a:lnTo>
                    <a:pt x="1155841" y="405318"/>
                  </a:lnTo>
                  <a:lnTo>
                    <a:pt x="1156200" y="451096"/>
                  </a:lnTo>
                  <a:lnTo>
                    <a:pt x="1152757" y="496245"/>
                  </a:lnTo>
                  <a:lnTo>
                    <a:pt x="1145636" y="540570"/>
                  </a:lnTo>
                  <a:lnTo>
                    <a:pt x="1134962" y="583876"/>
                  </a:lnTo>
                  <a:lnTo>
                    <a:pt x="1120858" y="625966"/>
                  </a:lnTo>
                  <a:lnTo>
                    <a:pt x="1103449" y="666644"/>
                  </a:lnTo>
                  <a:lnTo>
                    <a:pt x="1082858" y="705715"/>
                  </a:lnTo>
                  <a:lnTo>
                    <a:pt x="1059211" y="742983"/>
                  </a:lnTo>
                  <a:lnTo>
                    <a:pt x="1032632" y="778253"/>
                  </a:lnTo>
                  <a:lnTo>
                    <a:pt x="1003244" y="811328"/>
                  </a:lnTo>
                  <a:lnTo>
                    <a:pt x="971173" y="842012"/>
                  </a:lnTo>
                  <a:lnTo>
                    <a:pt x="936542" y="870111"/>
                  </a:lnTo>
                  <a:lnTo>
                    <a:pt x="899475" y="895427"/>
                  </a:lnTo>
                  <a:lnTo>
                    <a:pt x="860097" y="917766"/>
                  </a:lnTo>
                  <a:lnTo>
                    <a:pt x="818532" y="936931"/>
                  </a:lnTo>
                  <a:lnTo>
                    <a:pt x="774904" y="952727"/>
                  </a:lnTo>
                  <a:lnTo>
                    <a:pt x="729338" y="964958"/>
                  </a:lnTo>
                  <a:lnTo>
                    <a:pt x="682896" y="973275"/>
                  </a:lnTo>
                  <a:lnTo>
                    <a:pt x="636689" y="977541"/>
                  </a:lnTo>
                  <a:lnTo>
                    <a:pt x="590912" y="977881"/>
                  </a:lnTo>
                  <a:lnTo>
                    <a:pt x="545762" y="974419"/>
                  </a:lnTo>
                  <a:lnTo>
                    <a:pt x="501434" y="967280"/>
                  </a:lnTo>
                  <a:lnTo>
                    <a:pt x="458124" y="956587"/>
                  </a:lnTo>
                  <a:lnTo>
                    <a:pt x="416028" y="942466"/>
                  </a:lnTo>
                  <a:lnTo>
                    <a:pt x="375342" y="925040"/>
                  </a:lnTo>
                  <a:lnTo>
                    <a:pt x="336262" y="904433"/>
                  </a:lnTo>
                  <a:lnTo>
                    <a:pt x="298983" y="880771"/>
                  </a:lnTo>
                  <a:lnTo>
                    <a:pt x="263702" y="854177"/>
                  </a:lnTo>
                  <a:lnTo>
                    <a:pt x="230614" y="824775"/>
                  </a:lnTo>
                  <a:lnTo>
                    <a:pt x="199915" y="792690"/>
                  </a:lnTo>
                  <a:lnTo>
                    <a:pt x="171801" y="758047"/>
                  </a:lnTo>
                  <a:lnTo>
                    <a:pt x="146468" y="720969"/>
                  </a:lnTo>
                  <a:lnTo>
                    <a:pt x="124112" y="681581"/>
                  </a:lnTo>
                  <a:lnTo>
                    <a:pt x="104929" y="640007"/>
                  </a:lnTo>
                  <a:lnTo>
                    <a:pt x="89113" y="596371"/>
                  </a:lnTo>
                  <a:lnTo>
                    <a:pt x="76863" y="550799"/>
                  </a:lnTo>
                  <a:lnTo>
                    <a:pt x="68094" y="500863"/>
                  </a:lnTo>
                  <a:lnTo>
                    <a:pt x="64009" y="450822"/>
                  </a:lnTo>
                  <a:lnTo>
                    <a:pt x="64520" y="400977"/>
                  </a:lnTo>
                  <a:lnTo>
                    <a:pt x="69540" y="351628"/>
                  </a:lnTo>
                  <a:lnTo>
                    <a:pt x="78982" y="303075"/>
                  </a:lnTo>
                  <a:lnTo>
                    <a:pt x="92758" y="255620"/>
                  </a:lnTo>
                  <a:lnTo>
                    <a:pt x="110782" y="209561"/>
                  </a:lnTo>
                  <a:lnTo>
                    <a:pt x="132967" y="165201"/>
                  </a:lnTo>
                  <a:lnTo>
                    <a:pt x="159224" y="122839"/>
                  </a:lnTo>
                  <a:lnTo>
                    <a:pt x="189468" y="82776"/>
                  </a:lnTo>
                  <a:lnTo>
                    <a:pt x="223611" y="45313"/>
                  </a:lnTo>
                  <a:lnTo>
                    <a:pt x="178298" y="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44"/>
            <p:cNvSpPr/>
            <p:nvPr/>
          </p:nvSpPr>
          <p:spPr>
            <a:xfrm>
              <a:off x="6919162" y="4571605"/>
              <a:ext cx="1027430" cy="491490"/>
            </a:xfrm>
            <a:custGeom>
              <a:avLst/>
              <a:gdLst/>
              <a:ahLst/>
              <a:cxnLst/>
              <a:rect l="l" t="t" r="r" b="b"/>
              <a:pathLst>
                <a:path w="1027429" h="491489">
                  <a:moveTo>
                    <a:pt x="438557" y="0"/>
                  </a:moveTo>
                  <a:lnTo>
                    <a:pt x="392160" y="1276"/>
                  </a:lnTo>
                  <a:lnTo>
                    <a:pt x="345404" y="6164"/>
                  </a:lnTo>
                  <a:lnTo>
                    <a:pt x="298449" y="14768"/>
                  </a:lnTo>
                  <a:lnTo>
                    <a:pt x="250617" y="27506"/>
                  </a:lnTo>
                  <a:lnTo>
                    <a:pt x="204165" y="44001"/>
                  </a:lnTo>
                  <a:lnTo>
                    <a:pt x="159305" y="64139"/>
                  </a:lnTo>
                  <a:lnTo>
                    <a:pt x="116247" y="87802"/>
                  </a:lnTo>
                  <a:lnTo>
                    <a:pt x="75203" y="114876"/>
                  </a:lnTo>
                  <a:lnTo>
                    <a:pt x="36383" y="145243"/>
                  </a:lnTo>
                  <a:lnTo>
                    <a:pt x="0" y="178788"/>
                  </a:lnTo>
                  <a:lnTo>
                    <a:pt x="45313" y="224102"/>
                  </a:lnTo>
                  <a:lnTo>
                    <a:pt x="80059" y="192193"/>
                  </a:lnTo>
                  <a:lnTo>
                    <a:pt x="116777" y="163831"/>
                  </a:lnTo>
                  <a:lnTo>
                    <a:pt x="155235" y="139015"/>
                  </a:lnTo>
                  <a:lnTo>
                    <a:pt x="195202" y="117746"/>
                  </a:lnTo>
                  <a:lnTo>
                    <a:pt x="236444" y="100024"/>
                  </a:lnTo>
                  <a:lnTo>
                    <a:pt x="278732" y="85848"/>
                  </a:lnTo>
                  <a:lnTo>
                    <a:pt x="321832" y="75219"/>
                  </a:lnTo>
                  <a:lnTo>
                    <a:pt x="365512" y="68136"/>
                  </a:lnTo>
                  <a:lnTo>
                    <a:pt x="409541" y="64600"/>
                  </a:lnTo>
                  <a:lnTo>
                    <a:pt x="453687" y="64610"/>
                  </a:lnTo>
                  <a:lnTo>
                    <a:pt x="497717" y="68166"/>
                  </a:lnTo>
                  <a:lnTo>
                    <a:pt x="541401" y="75269"/>
                  </a:lnTo>
                  <a:lnTo>
                    <a:pt x="584505" y="85917"/>
                  </a:lnTo>
                  <a:lnTo>
                    <a:pt x="626798" y="100113"/>
                  </a:lnTo>
                  <a:lnTo>
                    <a:pt x="668048" y="117854"/>
                  </a:lnTo>
                  <a:lnTo>
                    <a:pt x="708024" y="139141"/>
                  </a:lnTo>
                  <a:lnTo>
                    <a:pt x="746492" y="163975"/>
                  </a:lnTo>
                  <a:lnTo>
                    <a:pt x="783222" y="192354"/>
                  </a:lnTo>
                  <a:lnTo>
                    <a:pt x="817981" y="224280"/>
                  </a:lnTo>
                  <a:lnTo>
                    <a:pt x="852755" y="262501"/>
                  </a:lnTo>
                  <a:lnTo>
                    <a:pt x="883635" y="303647"/>
                  </a:lnTo>
                  <a:lnTo>
                    <a:pt x="910456" y="347417"/>
                  </a:lnTo>
                  <a:lnTo>
                    <a:pt x="933053" y="393510"/>
                  </a:lnTo>
                  <a:lnTo>
                    <a:pt x="951258" y="441626"/>
                  </a:lnTo>
                  <a:lnTo>
                    <a:pt x="964907" y="491462"/>
                  </a:lnTo>
                  <a:lnTo>
                    <a:pt x="1027429" y="477492"/>
                  </a:lnTo>
                  <a:lnTo>
                    <a:pt x="1015221" y="431334"/>
                  </a:lnTo>
                  <a:lnTo>
                    <a:pt x="999736" y="386937"/>
                  </a:lnTo>
                  <a:lnTo>
                    <a:pt x="981136" y="344403"/>
                  </a:lnTo>
                  <a:lnTo>
                    <a:pt x="959584" y="303836"/>
                  </a:lnTo>
                  <a:lnTo>
                    <a:pt x="935240" y="265339"/>
                  </a:lnTo>
                  <a:lnTo>
                    <a:pt x="908268" y="229014"/>
                  </a:lnTo>
                  <a:lnTo>
                    <a:pt x="878829" y="194964"/>
                  </a:lnTo>
                  <a:lnTo>
                    <a:pt x="847086" y="163292"/>
                  </a:lnTo>
                  <a:lnTo>
                    <a:pt x="813200" y="134101"/>
                  </a:lnTo>
                  <a:lnTo>
                    <a:pt x="777334" y="107494"/>
                  </a:lnTo>
                  <a:lnTo>
                    <a:pt x="739649" y="83574"/>
                  </a:lnTo>
                  <a:lnTo>
                    <a:pt x="700308" y="62444"/>
                  </a:lnTo>
                  <a:lnTo>
                    <a:pt x="659473" y="44205"/>
                  </a:lnTo>
                  <a:lnTo>
                    <a:pt x="617306" y="28962"/>
                  </a:lnTo>
                  <a:lnTo>
                    <a:pt x="573969" y="16817"/>
                  </a:lnTo>
                  <a:lnTo>
                    <a:pt x="529624" y="7873"/>
                  </a:lnTo>
                  <a:lnTo>
                    <a:pt x="484432" y="2233"/>
                  </a:lnTo>
                  <a:lnTo>
                    <a:pt x="438557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45"/>
            <p:cNvSpPr/>
            <p:nvPr/>
          </p:nvSpPr>
          <p:spPr>
            <a:xfrm>
              <a:off x="6919162" y="4571605"/>
              <a:ext cx="1027430" cy="491490"/>
            </a:xfrm>
            <a:custGeom>
              <a:avLst/>
              <a:gdLst/>
              <a:ahLst/>
              <a:cxnLst/>
              <a:rect l="l" t="t" r="r" b="b"/>
              <a:pathLst>
                <a:path w="1027429" h="491489">
                  <a:moveTo>
                    <a:pt x="1027429" y="477492"/>
                  </a:moveTo>
                  <a:lnTo>
                    <a:pt x="1015221" y="431334"/>
                  </a:lnTo>
                  <a:lnTo>
                    <a:pt x="999736" y="386937"/>
                  </a:lnTo>
                  <a:lnTo>
                    <a:pt x="981136" y="344403"/>
                  </a:lnTo>
                  <a:lnTo>
                    <a:pt x="959584" y="303836"/>
                  </a:lnTo>
                  <a:lnTo>
                    <a:pt x="935240" y="265339"/>
                  </a:lnTo>
                  <a:lnTo>
                    <a:pt x="908268" y="229014"/>
                  </a:lnTo>
                  <a:lnTo>
                    <a:pt x="878829" y="194964"/>
                  </a:lnTo>
                  <a:lnTo>
                    <a:pt x="847086" y="163292"/>
                  </a:lnTo>
                  <a:lnTo>
                    <a:pt x="813200" y="134101"/>
                  </a:lnTo>
                  <a:lnTo>
                    <a:pt x="777334" y="107494"/>
                  </a:lnTo>
                  <a:lnTo>
                    <a:pt x="739649" y="83574"/>
                  </a:lnTo>
                  <a:lnTo>
                    <a:pt x="700308" y="62444"/>
                  </a:lnTo>
                  <a:lnTo>
                    <a:pt x="659473" y="44205"/>
                  </a:lnTo>
                  <a:lnTo>
                    <a:pt x="617306" y="28962"/>
                  </a:lnTo>
                  <a:lnTo>
                    <a:pt x="573969" y="16817"/>
                  </a:lnTo>
                  <a:lnTo>
                    <a:pt x="529624" y="7873"/>
                  </a:lnTo>
                  <a:lnTo>
                    <a:pt x="484432" y="2233"/>
                  </a:lnTo>
                  <a:lnTo>
                    <a:pt x="438557" y="0"/>
                  </a:lnTo>
                  <a:lnTo>
                    <a:pt x="392160" y="1276"/>
                  </a:lnTo>
                  <a:lnTo>
                    <a:pt x="345404" y="6164"/>
                  </a:lnTo>
                  <a:lnTo>
                    <a:pt x="298449" y="14768"/>
                  </a:lnTo>
                  <a:lnTo>
                    <a:pt x="250617" y="27506"/>
                  </a:lnTo>
                  <a:lnTo>
                    <a:pt x="204165" y="44001"/>
                  </a:lnTo>
                  <a:lnTo>
                    <a:pt x="159305" y="64139"/>
                  </a:lnTo>
                  <a:lnTo>
                    <a:pt x="116247" y="87802"/>
                  </a:lnTo>
                  <a:lnTo>
                    <a:pt x="75203" y="114876"/>
                  </a:lnTo>
                  <a:lnTo>
                    <a:pt x="36383" y="145243"/>
                  </a:lnTo>
                  <a:lnTo>
                    <a:pt x="0" y="178788"/>
                  </a:lnTo>
                  <a:lnTo>
                    <a:pt x="45313" y="224102"/>
                  </a:lnTo>
                  <a:lnTo>
                    <a:pt x="80059" y="192193"/>
                  </a:lnTo>
                  <a:lnTo>
                    <a:pt x="116777" y="163831"/>
                  </a:lnTo>
                  <a:lnTo>
                    <a:pt x="155235" y="139015"/>
                  </a:lnTo>
                  <a:lnTo>
                    <a:pt x="195202" y="117746"/>
                  </a:lnTo>
                  <a:lnTo>
                    <a:pt x="236444" y="100024"/>
                  </a:lnTo>
                  <a:lnTo>
                    <a:pt x="278732" y="85848"/>
                  </a:lnTo>
                  <a:lnTo>
                    <a:pt x="321832" y="75219"/>
                  </a:lnTo>
                  <a:lnTo>
                    <a:pt x="365512" y="68136"/>
                  </a:lnTo>
                  <a:lnTo>
                    <a:pt x="409541" y="64600"/>
                  </a:lnTo>
                  <a:lnTo>
                    <a:pt x="453687" y="64610"/>
                  </a:lnTo>
                  <a:lnTo>
                    <a:pt x="497717" y="68166"/>
                  </a:lnTo>
                  <a:lnTo>
                    <a:pt x="541401" y="75269"/>
                  </a:lnTo>
                  <a:lnTo>
                    <a:pt x="584505" y="85917"/>
                  </a:lnTo>
                  <a:lnTo>
                    <a:pt x="626798" y="100113"/>
                  </a:lnTo>
                  <a:lnTo>
                    <a:pt x="668048" y="117854"/>
                  </a:lnTo>
                  <a:lnTo>
                    <a:pt x="708024" y="139141"/>
                  </a:lnTo>
                  <a:lnTo>
                    <a:pt x="746492" y="163975"/>
                  </a:lnTo>
                  <a:lnTo>
                    <a:pt x="783222" y="192354"/>
                  </a:lnTo>
                  <a:lnTo>
                    <a:pt x="817981" y="224280"/>
                  </a:lnTo>
                  <a:lnTo>
                    <a:pt x="852755" y="262501"/>
                  </a:lnTo>
                  <a:lnTo>
                    <a:pt x="883635" y="303647"/>
                  </a:lnTo>
                  <a:lnTo>
                    <a:pt x="910456" y="347417"/>
                  </a:lnTo>
                  <a:lnTo>
                    <a:pt x="933053" y="393510"/>
                  </a:lnTo>
                  <a:lnTo>
                    <a:pt x="951258" y="441626"/>
                  </a:lnTo>
                  <a:lnTo>
                    <a:pt x="964907" y="491462"/>
                  </a:lnTo>
                  <a:lnTo>
                    <a:pt x="1027429" y="477492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17843" y="4705070"/>
              <a:ext cx="101320" cy="102825"/>
            </a:xfrm>
            <a:prstGeom prst="rect">
              <a:avLst/>
            </a:prstGeom>
          </p:spPr>
        </p:pic>
        <p:sp>
          <p:nvSpPr>
            <p:cNvPr id="188" name="object 47"/>
            <p:cNvSpPr/>
            <p:nvPr/>
          </p:nvSpPr>
          <p:spPr>
            <a:xfrm>
              <a:off x="6676583" y="4507899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654541" y="0"/>
                  </a:moveTo>
                  <a:lnTo>
                    <a:pt x="609123" y="2847"/>
                  </a:lnTo>
                  <a:lnTo>
                    <a:pt x="563980" y="8741"/>
                  </a:lnTo>
                  <a:lnTo>
                    <a:pt x="519277" y="17671"/>
                  </a:lnTo>
                  <a:lnTo>
                    <a:pt x="475179" y="29628"/>
                  </a:lnTo>
                  <a:lnTo>
                    <a:pt x="431849" y="44599"/>
                  </a:lnTo>
                  <a:lnTo>
                    <a:pt x="389454" y="62576"/>
                  </a:lnTo>
                  <a:lnTo>
                    <a:pt x="348158" y="83548"/>
                  </a:lnTo>
                  <a:lnTo>
                    <a:pt x="308125" y="107504"/>
                  </a:lnTo>
                  <a:lnTo>
                    <a:pt x="269520" y="134434"/>
                  </a:lnTo>
                  <a:lnTo>
                    <a:pt x="232508" y="164328"/>
                  </a:lnTo>
                  <a:lnTo>
                    <a:pt x="197253" y="197176"/>
                  </a:lnTo>
                  <a:lnTo>
                    <a:pt x="242580" y="242502"/>
                  </a:lnTo>
                  <a:lnTo>
                    <a:pt x="277602" y="210075"/>
                  </a:lnTo>
                  <a:lnTo>
                    <a:pt x="314450" y="180893"/>
                  </a:lnTo>
                  <a:lnTo>
                    <a:pt x="352929" y="154954"/>
                  </a:lnTo>
                  <a:lnTo>
                    <a:pt x="392849" y="132258"/>
                  </a:lnTo>
                  <a:lnTo>
                    <a:pt x="434017" y="112807"/>
                  </a:lnTo>
                  <a:lnTo>
                    <a:pt x="476241" y="96599"/>
                  </a:lnTo>
                  <a:lnTo>
                    <a:pt x="519330" y="83635"/>
                  </a:lnTo>
                  <a:lnTo>
                    <a:pt x="563091" y="73915"/>
                  </a:lnTo>
                  <a:lnTo>
                    <a:pt x="607333" y="67438"/>
                  </a:lnTo>
                  <a:lnTo>
                    <a:pt x="651864" y="64204"/>
                  </a:lnTo>
                  <a:lnTo>
                    <a:pt x="696492" y="64214"/>
                  </a:lnTo>
                  <a:lnTo>
                    <a:pt x="741024" y="67467"/>
                  </a:lnTo>
                  <a:lnTo>
                    <a:pt x="785269" y="73964"/>
                  </a:lnTo>
                  <a:lnTo>
                    <a:pt x="829035" y="83704"/>
                  </a:lnTo>
                  <a:lnTo>
                    <a:pt x="872131" y="96687"/>
                  </a:lnTo>
                  <a:lnTo>
                    <a:pt x="914363" y="112914"/>
                  </a:lnTo>
                  <a:lnTo>
                    <a:pt x="955540" y="132384"/>
                  </a:lnTo>
                  <a:lnTo>
                    <a:pt x="995471" y="155096"/>
                  </a:lnTo>
                  <a:lnTo>
                    <a:pt x="1033962" y="181052"/>
                  </a:lnTo>
                  <a:lnTo>
                    <a:pt x="1070824" y="210251"/>
                  </a:lnTo>
                  <a:lnTo>
                    <a:pt x="1105862" y="242693"/>
                  </a:lnTo>
                  <a:lnTo>
                    <a:pt x="1138304" y="277729"/>
                  </a:lnTo>
                  <a:lnTo>
                    <a:pt x="1167502" y="314589"/>
                  </a:lnTo>
                  <a:lnTo>
                    <a:pt x="1193458" y="353079"/>
                  </a:lnTo>
                  <a:lnTo>
                    <a:pt x="1216170" y="393009"/>
                  </a:lnTo>
                  <a:lnTo>
                    <a:pt x="1235639" y="434185"/>
                  </a:lnTo>
                  <a:lnTo>
                    <a:pt x="1251865" y="476416"/>
                  </a:lnTo>
                  <a:lnTo>
                    <a:pt x="1264848" y="519511"/>
                  </a:lnTo>
                  <a:lnTo>
                    <a:pt x="1274587" y="563276"/>
                  </a:lnTo>
                  <a:lnTo>
                    <a:pt x="1281083" y="607521"/>
                  </a:lnTo>
                  <a:lnTo>
                    <a:pt x="1284336" y="652053"/>
                  </a:lnTo>
                  <a:lnTo>
                    <a:pt x="1284346" y="696681"/>
                  </a:lnTo>
                  <a:lnTo>
                    <a:pt x="1281112" y="741212"/>
                  </a:lnTo>
                  <a:lnTo>
                    <a:pt x="1274635" y="785454"/>
                  </a:lnTo>
                  <a:lnTo>
                    <a:pt x="1264914" y="829216"/>
                  </a:lnTo>
                  <a:lnTo>
                    <a:pt x="1251950" y="872306"/>
                  </a:lnTo>
                  <a:lnTo>
                    <a:pt x="1235743" y="914531"/>
                  </a:lnTo>
                  <a:lnTo>
                    <a:pt x="1216292" y="955700"/>
                  </a:lnTo>
                  <a:lnTo>
                    <a:pt x="1193597" y="995621"/>
                  </a:lnTo>
                  <a:lnTo>
                    <a:pt x="1167659" y="1034102"/>
                  </a:lnTo>
                  <a:lnTo>
                    <a:pt x="1138478" y="1070950"/>
                  </a:lnTo>
                  <a:lnTo>
                    <a:pt x="1106053" y="1105975"/>
                  </a:lnTo>
                  <a:lnTo>
                    <a:pt x="1071028" y="1138400"/>
                  </a:lnTo>
                  <a:lnTo>
                    <a:pt x="1034179" y="1167581"/>
                  </a:lnTo>
                  <a:lnTo>
                    <a:pt x="995699" y="1193519"/>
                  </a:lnTo>
                  <a:lnTo>
                    <a:pt x="955779" y="1216213"/>
                  </a:lnTo>
                  <a:lnTo>
                    <a:pt x="914610" y="1235663"/>
                  </a:lnTo>
                  <a:lnTo>
                    <a:pt x="872385" y="1251870"/>
                  </a:lnTo>
                  <a:lnTo>
                    <a:pt x="829296" y="1264834"/>
                  </a:lnTo>
                  <a:lnTo>
                    <a:pt x="785534" y="1274554"/>
                  </a:lnTo>
                  <a:lnTo>
                    <a:pt x="741292" y="1281030"/>
                  </a:lnTo>
                  <a:lnTo>
                    <a:pt x="696761" y="1284264"/>
                  </a:lnTo>
                  <a:lnTo>
                    <a:pt x="652134" y="1284254"/>
                  </a:lnTo>
                  <a:lnTo>
                    <a:pt x="607602" y="1281001"/>
                  </a:lnTo>
                  <a:lnTo>
                    <a:pt x="563356" y="1274504"/>
                  </a:lnTo>
                  <a:lnTo>
                    <a:pt x="519590" y="1264765"/>
                  </a:lnTo>
                  <a:lnTo>
                    <a:pt x="476495" y="1251782"/>
                  </a:lnTo>
                  <a:lnTo>
                    <a:pt x="434262" y="1235556"/>
                  </a:lnTo>
                  <a:lnTo>
                    <a:pt x="393084" y="1216088"/>
                  </a:lnTo>
                  <a:lnTo>
                    <a:pt x="353153" y="1193376"/>
                  </a:lnTo>
                  <a:lnTo>
                    <a:pt x="314660" y="1167422"/>
                  </a:lnTo>
                  <a:lnTo>
                    <a:pt x="277797" y="1138225"/>
                  </a:lnTo>
                  <a:lnTo>
                    <a:pt x="242757" y="1105785"/>
                  </a:lnTo>
                  <a:lnTo>
                    <a:pt x="210042" y="1070410"/>
                  </a:lnTo>
                  <a:lnTo>
                    <a:pt x="180592" y="1033113"/>
                  </a:lnTo>
                  <a:lnTo>
                    <a:pt x="154420" y="994095"/>
                  </a:lnTo>
                  <a:lnTo>
                    <a:pt x="131539" y="953558"/>
                  </a:lnTo>
                  <a:lnTo>
                    <a:pt x="111961" y="911702"/>
                  </a:lnTo>
                  <a:lnTo>
                    <a:pt x="95700" y="868728"/>
                  </a:lnTo>
                  <a:lnTo>
                    <a:pt x="82768" y="824839"/>
                  </a:lnTo>
                  <a:lnTo>
                    <a:pt x="73179" y="780235"/>
                  </a:lnTo>
                  <a:lnTo>
                    <a:pt x="66943" y="735117"/>
                  </a:lnTo>
                  <a:lnTo>
                    <a:pt x="64075" y="689688"/>
                  </a:lnTo>
                  <a:lnTo>
                    <a:pt x="64587" y="644148"/>
                  </a:lnTo>
                  <a:lnTo>
                    <a:pt x="68492" y="598698"/>
                  </a:lnTo>
                  <a:lnTo>
                    <a:pt x="75803" y="553541"/>
                  </a:lnTo>
                  <a:lnTo>
                    <a:pt x="86531" y="508876"/>
                  </a:lnTo>
                  <a:lnTo>
                    <a:pt x="100691" y="464906"/>
                  </a:lnTo>
                  <a:lnTo>
                    <a:pt x="118294" y="421831"/>
                  </a:lnTo>
                  <a:lnTo>
                    <a:pt x="139354" y="379854"/>
                  </a:lnTo>
                  <a:lnTo>
                    <a:pt x="163883" y="339175"/>
                  </a:lnTo>
                  <a:lnTo>
                    <a:pt x="191894" y="299995"/>
                  </a:lnTo>
                  <a:lnTo>
                    <a:pt x="141259" y="260701"/>
                  </a:lnTo>
                  <a:lnTo>
                    <a:pt x="113080" y="299795"/>
                  </a:lnTo>
                  <a:lnTo>
                    <a:pt x="88078" y="340197"/>
                  </a:lnTo>
                  <a:lnTo>
                    <a:pt x="66232" y="381746"/>
                  </a:lnTo>
                  <a:lnTo>
                    <a:pt x="47523" y="424283"/>
                  </a:lnTo>
                  <a:lnTo>
                    <a:pt x="31930" y="467647"/>
                  </a:lnTo>
                  <a:lnTo>
                    <a:pt x="19434" y="511679"/>
                  </a:lnTo>
                  <a:lnTo>
                    <a:pt x="10012" y="556217"/>
                  </a:lnTo>
                  <a:lnTo>
                    <a:pt x="3646" y="601103"/>
                  </a:lnTo>
                  <a:lnTo>
                    <a:pt x="316" y="646175"/>
                  </a:lnTo>
                  <a:lnTo>
                    <a:pt x="0" y="691274"/>
                  </a:lnTo>
                  <a:lnTo>
                    <a:pt x="2678" y="736240"/>
                  </a:lnTo>
                  <a:lnTo>
                    <a:pt x="8331" y="780911"/>
                  </a:lnTo>
                  <a:lnTo>
                    <a:pt x="16938" y="825129"/>
                  </a:lnTo>
                  <a:lnTo>
                    <a:pt x="28478" y="868733"/>
                  </a:lnTo>
                  <a:lnTo>
                    <a:pt x="42933" y="911563"/>
                  </a:lnTo>
                  <a:lnTo>
                    <a:pt x="60280" y="953459"/>
                  </a:lnTo>
                  <a:lnTo>
                    <a:pt x="80500" y="994260"/>
                  </a:lnTo>
                  <a:lnTo>
                    <a:pt x="103573" y="1033807"/>
                  </a:lnTo>
                  <a:lnTo>
                    <a:pt x="129479" y="1071939"/>
                  </a:lnTo>
                  <a:lnTo>
                    <a:pt x="158197" y="1108497"/>
                  </a:lnTo>
                  <a:lnTo>
                    <a:pt x="189706" y="1143319"/>
                  </a:lnTo>
                  <a:lnTo>
                    <a:pt x="223987" y="1176246"/>
                  </a:lnTo>
                  <a:lnTo>
                    <a:pt x="261020" y="1207118"/>
                  </a:lnTo>
                  <a:lnTo>
                    <a:pt x="300125" y="1235311"/>
                  </a:lnTo>
                  <a:lnTo>
                    <a:pt x="340536" y="1260328"/>
                  </a:lnTo>
                  <a:lnTo>
                    <a:pt x="382094" y="1282188"/>
                  </a:lnTo>
                  <a:lnTo>
                    <a:pt x="424639" y="1300914"/>
                  </a:lnTo>
                  <a:lnTo>
                    <a:pt x="468009" y="1316524"/>
                  </a:lnTo>
                  <a:lnTo>
                    <a:pt x="512046" y="1329038"/>
                  </a:lnTo>
                  <a:lnTo>
                    <a:pt x="556588" y="1338477"/>
                  </a:lnTo>
                  <a:lnTo>
                    <a:pt x="601476" y="1344862"/>
                  </a:lnTo>
                  <a:lnTo>
                    <a:pt x="646550" y="1348212"/>
                  </a:lnTo>
                  <a:lnTo>
                    <a:pt x="691649" y="1348547"/>
                  </a:lnTo>
                  <a:lnTo>
                    <a:pt x="736613" y="1345888"/>
                  </a:lnTo>
                  <a:lnTo>
                    <a:pt x="781283" y="1340254"/>
                  </a:lnTo>
                  <a:lnTo>
                    <a:pt x="825497" y="1331667"/>
                  </a:lnTo>
                  <a:lnTo>
                    <a:pt x="869096" y="1320145"/>
                  </a:lnTo>
                  <a:lnTo>
                    <a:pt x="911919" y="1305711"/>
                  </a:lnTo>
                  <a:lnTo>
                    <a:pt x="953807" y="1288382"/>
                  </a:lnTo>
                  <a:lnTo>
                    <a:pt x="994599" y="1268181"/>
                  </a:lnTo>
                  <a:lnTo>
                    <a:pt x="1034136" y="1245126"/>
                  </a:lnTo>
                  <a:lnTo>
                    <a:pt x="1072256" y="1219239"/>
                  </a:lnTo>
                  <a:lnTo>
                    <a:pt x="1108800" y="1190538"/>
                  </a:lnTo>
                  <a:lnTo>
                    <a:pt x="1143608" y="1159046"/>
                  </a:lnTo>
                  <a:lnTo>
                    <a:pt x="1176519" y="1124781"/>
                  </a:lnTo>
                  <a:lnTo>
                    <a:pt x="1207373" y="1087763"/>
                  </a:lnTo>
                  <a:lnTo>
                    <a:pt x="1235551" y="1048669"/>
                  </a:lnTo>
                  <a:lnTo>
                    <a:pt x="1260551" y="1008268"/>
                  </a:lnTo>
                  <a:lnTo>
                    <a:pt x="1282395" y="966718"/>
                  </a:lnTo>
                  <a:lnTo>
                    <a:pt x="1301103" y="924182"/>
                  </a:lnTo>
                  <a:lnTo>
                    <a:pt x="1316695" y="880817"/>
                  </a:lnTo>
                  <a:lnTo>
                    <a:pt x="1329191" y="836786"/>
                  </a:lnTo>
                  <a:lnTo>
                    <a:pt x="1338612" y="792248"/>
                  </a:lnTo>
                  <a:lnTo>
                    <a:pt x="1344977" y="747362"/>
                  </a:lnTo>
                  <a:lnTo>
                    <a:pt x="1348307" y="702290"/>
                  </a:lnTo>
                  <a:lnTo>
                    <a:pt x="1348623" y="657191"/>
                  </a:lnTo>
                  <a:lnTo>
                    <a:pt x="1345944" y="612226"/>
                  </a:lnTo>
                  <a:lnTo>
                    <a:pt x="1340292" y="567555"/>
                  </a:lnTo>
                  <a:lnTo>
                    <a:pt x="1331685" y="523338"/>
                  </a:lnTo>
                  <a:lnTo>
                    <a:pt x="1320144" y="479734"/>
                  </a:lnTo>
                  <a:lnTo>
                    <a:pt x="1305691" y="436905"/>
                  </a:lnTo>
                  <a:lnTo>
                    <a:pt x="1288344" y="395010"/>
                  </a:lnTo>
                  <a:lnTo>
                    <a:pt x="1268124" y="354209"/>
                  </a:lnTo>
                  <a:lnTo>
                    <a:pt x="1245052" y="314663"/>
                  </a:lnTo>
                  <a:lnTo>
                    <a:pt x="1219148" y="276532"/>
                  </a:lnTo>
                  <a:lnTo>
                    <a:pt x="1190431" y="239976"/>
                  </a:lnTo>
                  <a:lnTo>
                    <a:pt x="1158923" y="205155"/>
                  </a:lnTo>
                  <a:lnTo>
                    <a:pt x="1124643" y="172230"/>
                  </a:lnTo>
                  <a:lnTo>
                    <a:pt x="1087612" y="141359"/>
                  </a:lnTo>
                  <a:lnTo>
                    <a:pt x="1048503" y="113173"/>
                  </a:lnTo>
                  <a:lnTo>
                    <a:pt x="1008021" y="88136"/>
                  </a:lnTo>
                  <a:lnTo>
                    <a:pt x="966332" y="66239"/>
                  </a:lnTo>
                  <a:lnTo>
                    <a:pt x="923601" y="47471"/>
                  </a:lnTo>
                  <a:lnTo>
                    <a:pt x="879991" y="31822"/>
                  </a:lnTo>
                  <a:lnTo>
                    <a:pt x="835669" y="19282"/>
                  </a:lnTo>
                  <a:lnTo>
                    <a:pt x="790798" y="9840"/>
                  </a:lnTo>
                  <a:lnTo>
                    <a:pt x="745543" y="3485"/>
                  </a:lnTo>
                  <a:lnTo>
                    <a:pt x="700069" y="209"/>
                  </a:lnTo>
                  <a:lnTo>
                    <a:pt x="654541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48"/>
            <p:cNvSpPr/>
            <p:nvPr/>
          </p:nvSpPr>
          <p:spPr>
            <a:xfrm>
              <a:off x="6676583" y="4507899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141259" y="260701"/>
                  </a:moveTo>
                  <a:lnTo>
                    <a:pt x="113080" y="299795"/>
                  </a:lnTo>
                  <a:lnTo>
                    <a:pt x="88078" y="340197"/>
                  </a:lnTo>
                  <a:lnTo>
                    <a:pt x="66232" y="381746"/>
                  </a:lnTo>
                  <a:lnTo>
                    <a:pt x="47523" y="424283"/>
                  </a:lnTo>
                  <a:lnTo>
                    <a:pt x="31930" y="467647"/>
                  </a:lnTo>
                  <a:lnTo>
                    <a:pt x="19434" y="511679"/>
                  </a:lnTo>
                  <a:lnTo>
                    <a:pt x="10012" y="556217"/>
                  </a:lnTo>
                  <a:lnTo>
                    <a:pt x="3646" y="601103"/>
                  </a:lnTo>
                  <a:lnTo>
                    <a:pt x="316" y="646175"/>
                  </a:lnTo>
                  <a:lnTo>
                    <a:pt x="0" y="691274"/>
                  </a:lnTo>
                  <a:lnTo>
                    <a:pt x="2678" y="736240"/>
                  </a:lnTo>
                  <a:lnTo>
                    <a:pt x="8331" y="780911"/>
                  </a:lnTo>
                  <a:lnTo>
                    <a:pt x="16938" y="825129"/>
                  </a:lnTo>
                  <a:lnTo>
                    <a:pt x="28478" y="868733"/>
                  </a:lnTo>
                  <a:lnTo>
                    <a:pt x="42933" y="911563"/>
                  </a:lnTo>
                  <a:lnTo>
                    <a:pt x="60280" y="953459"/>
                  </a:lnTo>
                  <a:lnTo>
                    <a:pt x="80500" y="994260"/>
                  </a:lnTo>
                  <a:lnTo>
                    <a:pt x="103573" y="1033807"/>
                  </a:lnTo>
                  <a:lnTo>
                    <a:pt x="129479" y="1071939"/>
                  </a:lnTo>
                  <a:lnTo>
                    <a:pt x="158197" y="1108497"/>
                  </a:lnTo>
                  <a:lnTo>
                    <a:pt x="189706" y="1143319"/>
                  </a:lnTo>
                  <a:lnTo>
                    <a:pt x="223987" y="1176246"/>
                  </a:lnTo>
                  <a:lnTo>
                    <a:pt x="261020" y="1207118"/>
                  </a:lnTo>
                  <a:lnTo>
                    <a:pt x="300125" y="1235311"/>
                  </a:lnTo>
                  <a:lnTo>
                    <a:pt x="340536" y="1260328"/>
                  </a:lnTo>
                  <a:lnTo>
                    <a:pt x="382094" y="1282188"/>
                  </a:lnTo>
                  <a:lnTo>
                    <a:pt x="424639" y="1300914"/>
                  </a:lnTo>
                  <a:lnTo>
                    <a:pt x="468009" y="1316524"/>
                  </a:lnTo>
                  <a:lnTo>
                    <a:pt x="512046" y="1329038"/>
                  </a:lnTo>
                  <a:lnTo>
                    <a:pt x="556588" y="1338477"/>
                  </a:lnTo>
                  <a:lnTo>
                    <a:pt x="601476" y="1344862"/>
                  </a:lnTo>
                  <a:lnTo>
                    <a:pt x="646550" y="1348212"/>
                  </a:lnTo>
                  <a:lnTo>
                    <a:pt x="691649" y="1348547"/>
                  </a:lnTo>
                  <a:lnTo>
                    <a:pt x="736613" y="1345888"/>
                  </a:lnTo>
                  <a:lnTo>
                    <a:pt x="781283" y="1340254"/>
                  </a:lnTo>
                  <a:lnTo>
                    <a:pt x="825497" y="1331667"/>
                  </a:lnTo>
                  <a:lnTo>
                    <a:pt x="869096" y="1320145"/>
                  </a:lnTo>
                  <a:lnTo>
                    <a:pt x="911919" y="1305711"/>
                  </a:lnTo>
                  <a:lnTo>
                    <a:pt x="953807" y="1288382"/>
                  </a:lnTo>
                  <a:lnTo>
                    <a:pt x="994599" y="1268181"/>
                  </a:lnTo>
                  <a:lnTo>
                    <a:pt x="1034136" y="1245126"/>
                  </a:lnTo>
                  <a:lnTo>
                    <a:pt x="1072256" y="1219239"/>
                  </a:lnTo>
                  <a:lnTo>
                    <a:pt x="1108800" y="1190538"/>
                  </a:lnTo>
                  <a:lnTo>
                    <a:pt x="1143608" y="1159046"/>
                  </a:lnTo>
                  <a:lnTo>
                    <a:pt x="1176519" y="1124781"/>
                  </a:lnTo>
                  <a:lnTo>
                    <a:pt x="1207373" y="1087763"/>
                  </a:lnTo>
                  <a:lnTo>
                    <a:pt x="1235551" y="1048669"/>
                  </a:lnTo>
                  <a:lnTo>
                    <a:pt x="1260551" y="1008268"/>
                  </a:lnTo>
                  <a:lnTo>
                    <a:pt x="1282395" y="966718"/>
                  </a:lnTo>
                  <a:lnTo>
                    <a:pt x="1301103" y="924182"/>
                  </a:lnTo>
                  <a:lnTo>
                    <a:pt x="1316695" y="880817"/>
                  </a:lnTo>
                  <a:lnTo>
                    <a:pt x="1329191" y="836786"/>
                  </a:lnTo>
                  <a:lnTo>
                    <a:pt x="1338612" y="792248"/>
                  </a:lnTo>
                  <a:lnTo>
                    <a:pt x="1344977" y="747362"/>
                  </a:lnTo>
                  <a:lnTo>
                    <a:pt x="1348307" y="702290"/>
                  </a:lnTo>
                  <a:lnTo>
                    <a:pt x="1348623" y="657191"/>
                  </a:lnTo>
                  <a:lnTo>
                    <a:pt x="1345944" y="612226"/>
                  </a:lnTo>
                  <a:lnTo>
                    <a:pt x="1340292" y="567555"/>
                  </a:lnTo>
                  <a:lnTo>
                    <a:pt x="1331685" y="523338"/>
                  </a:lnTo>
                  <a:lnTo>
                    <a:pt x="1320144" y="479734"/>
                  </a:lnTo>
                  <a:lnTo>
                    <a:pt x="1305691" y="436905"/>
                  </a:lnTo>
                  <a:lnTo>
                    <a:pt x="1288344" y="395010"/>
                  </a:lnTo>
                  <a:lnTo>
                    <a:pt x="1268124" y="354209"/>
                  </a:lnTo>
                  <a:lnTo>
                    <a:pt x="1245052" y="314663"/>
                  </a:lnTo>
                  <a:lnTo>
                    <a:pt x="1219148" y="276532"/>
                  </a:lnTo>
                  <a:lnTo>
                    <a:pt x="1190431" y="239976"/>
                  </a:lnTo>
                  <a:lnTo>
                    <a:pt x="1158923" y="205155"/>
                  </a:lnTo>
                  <a:lnTo>
                    <a:pt x="1124643" y="172230"/>
                  </a:lnTo>
                  <a:lnTo>
                    <a:pt x="1087612" y="141359"/>
                  </a:lnTo>
                  <a:lnTo>
                    <a:pt x="1048503" y="113173"/>
                  </a:lnTo>
                  <a:lnTo>
                    <a:pt x="1008021" y="88136"/>
                  </a:lnTo>
                  <a:lnTo>
                    <a:pt x="966332" y="66239"/>
                  </a:lnTo>
                  <a:lnTo>
                    <a:pt x="923601" y="47471"/>
                  </a:lnTo>
                  <a:lnTo>
                    <a:pt x="879991" y="31822"/>
                  </a:lnTo>
                  <a:lnTo>
                    <a:pt x="835669" y="19282"/>
                  </a:lnTo>
                  <a:lnTo>
                    <a:pt x="790798" y="9840"/>
                  </a:lnTo>
                  <a:lnTo>
                    <a:pt x="745543" y="3485"/>
                  </a:lnTo>
                  <a:lnTo>
                    <a:pt x="700069" y="209"/>
                  </a:lnTo>
                  <a:lnTo>
                    <a:pt x="654541" y="0"/>
                  </a:lnTo>
                  <a:lnTo>
                    <a:pt x="609123" y="2847"/>
                  </a:lnTo>
                  <a:lnTo>
                    <a:pt x="563980" y="8741"/>
                  </a:lnTo>
                  <a:lnTo>
                    <a:pt x="519277" y="17671"/>
                  </a:lnTo>
                  <a:lnTo>
                    <a:pt x="475179" y="29628"/>
                  </a:lnTo>
                  <a:lnTo>
                    <a:pt x="431849" y="44599"/>
                  </a:lnTo>
                  <a:lnTo>
                    <a:pt x="389454" y="62576"/>
                  </a:lnTo>
                  <a:lnTo>
                    <a:pt x="348158" y="83548"/>
                  </a:lnTo>
                  <a:lnTo>
                    <a:pt x="308125" y="107504"/>
                  </a:lnTo>
                  <a:lnTo>
                    <a:pt x="269520" y="134434"/>
                  </a:lnTo>
                  <a:lnTo>
                    <a:pt x="232508" y="164328"/>
                  </a:lnTo>
                  <a:lnTo>
                    <a:pt x="197253" y="197176"/>
                  </a:lnTo>
                  <a:lnTo>
                    <a:pt x="242580" y="242502"/>
                  </a:lnTo>
                  <a:lnTo>
                    <a:pt x="277602" y="210075"/>
                  </a:lnTo>
                  <a:lnTo>
                    <a:pt x="314450" y="180893"/>
                  </a:lnTo>
                  <a:lnTo>
                    <a:pt x="352929" y="154954"/>
                  </a:lnTo>
                  <a:lnTo>
                    <a:pt x="392849" y="132258"/>
                  </a:lnTo>
                  <a:lnTo>
                    <a:pt x="434017" y="112807"/>
                  </a:lnTo>
                  <a:lnTo>
                    <a:pt x="476241" y="96599"/>
                  </a:lnTo>
                  <a:lnTo>
                    <a:pt x="519330" y="83635"/>
                  </a:lnTo>
                  <a:lnTo>
                    <a:pt x="563091" y="73915"/>
                  </a:lnTo>
                  <a:lnTo>
                    <a:pt x="607333" y="67438"/>
                  </a:lnTo>
                  <a:lnTo>
                    <a:pt x="651864" y="64204"/>
                  </a:lnTo>
                  <a:lnTo>
                    <a:pt x="696492" y="64214"/>
                  </a:lnTo>
                  <a:lnTo>
                    <a:pt x="741024" y="67467"/>
                  </a:lnTo>
                  <a:lnTo>
                    <a:pt x="785269" y="73964"/>
                  </a:lnTo>
                  <a:lnTo>
                    <a:pt x="829035" y="83704"/>
                  </a:lnTo>
                  <a:lnTo>
                    <a:pt x="872131" y="96687"/>
                  </a:lnTo>
                  <a:lnTo>
                    <a:pt x="914363" y="112914"/>
                  </a:lnTo>
                  <a:lnTo>
                    <a:pt x="955540" y="132384"/>
                  </a:lnTo>
                  <a:lnTo>
                    <a:pt x="995471" y="155096"/>
                  </a:lnTo>
                  <a:lnTo>
                    <a:pt x="1033962" y="181052"/>
                  </a:lnTo>
                  <a:lnTo>
                    <a:pt x="1070824" y="210251"/>
                  </a:lnTo>
                  <a:lnTo>
                    <a:pt x="1105862" y="242693"/>
                  </a:lnTo>
                  <a:lnTo>
                    <a:pt x="1138304" y="277729"/>
                  </a:lnTo>
                  <a:lnTo>
                    <a:pt x="1167502" y="314589"/>
                  </a:lnTo>
                  <a:lnTo>
                    <a:pt x="1193458" y="353079"/>
                  </a:lnTo>
                  <a:lnTo>
                    <a:pt x="1216170" y="393009"/>
                  </a:lnTo>
                  <a:lnTo>
                    <a:pt x="1235639" y="434185"/>
                  </a:lnTo>
                  <a:lnTo>
                    <a:pt x="1251865" y="476416"/>
                  </a:lnTo>
                  <a:lnTo>
                    <a:pt x="1264848" y="519511"/>
                  </a:lnTo>
                  <a:lnTo>
                    <a:pt x="1274587" y="563276"/>
                  </a:lnTo>
                  <a:lnTo>
                    <a:pt x="1281083" y="607521"/>
                  </a:lnTo>
                  <a:lnTo>
                    <a:pt x="1284336" y="652053"/>
                  </a:lnTo>
                  <a:lnTo>
                    <a:pt x="1284346" y="696681"/>
                  </a:lnTo>
                  <a:lnTo>
                    <a:pt x="1281112" y="741212"/>
                  </a:lnTo>
                  <a:lnTo>
                    <a:pt x="1274635" y="785454"/>
                  </a:lnTo>
                  <a:lnTo>
                    <a:pt x="1264914" y="829216"/>
                  </a:lnTo>
                  <a:lnTo>
                    <a:pt x="1251950" y="872306"/>
                  </a:lnTo>
                  <a:lnTo>
                    <a:pt x="1235743" y="914531"/>
                  </a:lnTo>
                  <a:lnTo>
                    <a:pt x="1216292" y="955700"/>
                  </a:lnTo>
                  <a:lnTo>
                    <a:pt x="1193597" y="995621"/>
                  </a:lnTo>
                  <a:lnTo>
                    <a:pt x="1167659" y="1034102"/>
                  </a:lnTo>
                  <a:lnTo>
                    <a:pt x="1138478" y="1070950"/>
                  </a:lnTo>
                  <a:lnTo>
                    <a:pt x="1106053" y="1105975"/>
                  </a:lnTo>
                  <a:lnTo>
                    <a:pt x="1071028" y="1138400"/>
                  </a:lnTo>
                  <a:lnTo>
                    <a:pt x="1034179" y="1167581"/>
                  </a:lnTo>
                  <a:lnTo>
                    <a:pt x="995699" y="1193519"/>
                  </a:lnTo>
                  <a:lnTo>
                    <a:pt x="955779" y="1216213"/>
                  </a:lnTo>
                  <a:lnTo>
                    <a:pt x="914610" y="1235663"/>
                  </a:lnTo>
                  <a:lnTo>
                    <a:pt x="872385" y="1251870"/>
                  </a:lnTo>
                  <a:lnTo>
                    <a:pt x="829296" y="1264834"/>
                  </a:lnTo>
                  <a:lnTo>
                    <a:pt x="785534" y="1274554"/>
                  </a:lnTo>
                  <a:lnTo>
                    <a:pt x="741292" y="1281030"/>
                  </a:lnTo>
                  <a:lnTo>
                    <a:pt x="696761" y="1284264"/>
                  </a:lnTo>
                  <a:lnTo>
                    <a:pt x="652134" y="1284254"/>
                  </a:lnTo>
                  <a:lnTo>
                    <a:pt x="607602" y="1281001"/>
                  </a:lnTo>
                  <a:lnTo>
                    <a:pt x="563356" y="1274504"/>
                  </a:lnTo>
                  <a:lnTo>
                    <a:pt x="519590" y="1264765"/>
                  </a:lnTo>
                  <a:lnTo>
                    <a:pt x="476495" y="1251782"/>
                  </a:lnTo>
                  <a:lnTo>
                    <a:pt x="434262" y="1235556"/>
                  </a:lnTo>
                  <a:lnTo>
                    <a:pt x="393084" y="1216088"/>
                  </a:lnTo>
                  <a:lnTo>
                    <a:pt x="353153" y="1193376"/>
                  </a:lnTo>
                  <a:lnTo>
                    <a:pt x="314660" y="1167422"/>
                  </a:lnTo>
                  <a:lnTo>
                    <a:pt x="277797" y="1138225"/>
                  </a:lnTo>
                  <a:lnTo>
                    <a:pt x="242757" y="1105785"/>
                  </a:lnTo>
                  <a:lnTo>
                    <a:pt x="210042" y="1070410"/>
                  </a:lnTo>
                  <a:lnTo>
                    <a:pt x="180592" y="1033113"/>
                  </a:lnTo>
                  <a:lnTo>
                    <a:pt x="154420" y="994095"/>
                  </a:lnTo>
                  <a:lnTo>
                    <a:pt x="131539" y="953558"/>
                  </a:lnTo>
                  <a:lnTo>
                    <a:pt x="111961" y="911702"/>
                  </a:lnTo>
                  <a:lnTo>
                    <a:pt x="95700" y="868728"/>
                  </a:lnTo>
                  <a:lnTo>
                    <a:pt x="82768" y="824839"/>
                  </a:lnTo>
                  <a:lnTo>
                    <a:pt x="73179" y="780235"/>
                  </a:lnTo>
                  <a:lnTo>
                    <a:pt x="66943" y="735117"/>
                  </a:lnTo>
                  <a:lnTo>
                    <a:pt x="64075" y="689688"/>
                  </a:lnTo>
                  <a:lnTo>
                    <a:pt x="64587" y="644148"/>
                  </a:lnTo>
                  <a:lnTo>
                    <a:pt x="68492" y="598698"/>
                  </a:lnTo>
                  <a:lnTo>
                    <a:pt x="75803" y="553541"/>
                  </a:lnTo>
                  <a:lnTo>
                    <a:pt x="86531" y="508876"/>
                  </a:lnTo>
                  <a:lnTo>
                    <a:pt x="100691" y="464906"/>
                  </a:lnTo>
                  <a:lnTo>
                    <a:pt x="118294" y="421831"/>
                  </a:lnTo>
                  <a:lnTo>
                    <a:pt x="139354" y="379854"/>
                  </a:lnTo>
                  <a:lnTo>
                    <a:pt x="163883" y="339175"/>
                  </a:lnTo>
                  <a:lnTo>
                    <a:pt x="191894" y="299995"/>
                  </a:lnTo>
                  <a:lnTo>
                    <a:pt x="141259" y="260701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40977" y="4750358"/>
              <a:ext cx="209346" cy="312432"/>
            </a:xfrm>
            <a:prstGeom prst="rect">
              <a:avLst/>
            </a:prstGeom>
          </p:spPr>
        </p:pic>
        <p:sp>
          <p:nvSpPr>
            <p:cNvPr id="191" name="object 50"/>
            <p:cNvSpPr/>
            <p:nvPr/>
          </p:nvSpPr>
          <p:spPr>
            <a:xfrm>
              <a:off x="9240992" y="4750357"/>
              <a:ext cx="209550" cy="313055"/>
            </a:xfrm>
            <a:custGeom>
              <a:avLst/>
              <a:gdLst/>
              <a:ahLst/>
              <a:cxnLst/>
              <a:rect l="l" t="t" r="r" b="b"/>
              <a:pathLst>
                <a:path w="209550" h="313054">
                  <a:moveTo>
                    <a:pt x="45313" y="0"/>
                  </a:moveTo>
                  <a:lnTo>
                    <a:pt x="78855" y="36384"/>
                  </a:lnTo>
                  <a:lnTo>
                    <a:pt x="109222" y="75205"/>
                  </a:lnTo>
                  <a:lnTo>
                    <a:pt x="136298" y="116251"/>
                  </a:lnTo>
                  <a:lnTo>
                    <a:pt x="159964" y="159310"/>
                  </a:lnTo>
                  <a:lnTo>
                    <a:pt x="180103" y="204171"/>
                  </a:lnTo>
                  <a:lnTo>
                    <a:pt x="196599" y="250621"/>
                  </a:lnTo>
                  <a:lnTo>
                    <a:pt x="209334" y="298450"/>
                  </a:lnTo>
                  <a:lnTo>
                    <a:pt x="146799" y="312432"/>
                  </a:lnTo>
                  <a:lnTo>
                    <a:pt x="133170" y="262607"/>
                  </a:lnTo>
                  <a:lnTo>
                    <a:pt x="114985" y="214503"/>
                  </a:lnTo>
                  <a:lnTo>
                    <a:pt x="92411" y="168419"/>
                  </a:lnTo>
                  <a:lnTo>
                    <a:pt x="65612" y="124658"/>
                  </a:lnTo>
                  <a:lnTo>
                    <a:pt x="34753" y="83523"/>
                  </a:lnTo>
                  <a:lnTo>
                    <a:pt x="0" y="45313"/>
                  </a:lnTo>
                  <a:lnTo>
                    <a:pt x="45313" y="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1"/>
            <p:cNvSpPr/>
            <p:nvPr/>
          </p:nvSpPr>
          <p:spPr>
            <a:xfrm>
              <a:off x="8244044" y="4571710"/>
              <a:ext cx="1221105" cy="1221105"/>
            </a:xfrm>
            <a:custGeom>
              <a:avLst/>
              <a:gdLst/>
              <a:ahLst/>
              <a:cxnLst/>
              <a:rect l="l" t="t" r="r" b="b"/>
              <a:pathLst>
                <a:path w="1221104" h="1221104">
                  <a:moveTo>
                    <a:pt x="619232" y="0"/>
                  </a:moveTo>
                  <a:lnTo>
                    <a:pt x="572000" y="1176"/>
                  </a:lnTo>
                  <a:lnTo>
                    <a:pt x="524686" y="6051"/>
                  </a:lnTo>
                  <a:lnTo>
                    <a:pt x="477492" y="14683"/>
                  </a:lnTo>
                  <a:lnTo>
                    <a:pt x="431334" y="26891"/>
                  </a:lnTo>
                  <a:lnTo>
                    <a:pt x="386937" y="42376"/>
                  </a:lnTo>
                  <a:lnTo>
                    <a:pt x="344403" y="60976"/>
                  </a:lnTo>
                  <a:lnTo>
                    <a:pt x="303836" y="82529"/>
                  </a:lnTo>
                  <a:lnTo>
                    <a:pt x="265339" y="106872"/>
                  </a:lnTo>
                  <a:lnTo>
                    <a:pt x="229014" y="133844"/>
                  </a:lnTo>
                  <a:lnTo>
                    <a:pt x="194964" y="163283"/>
                  </a:lnTo>
                  <a:lnTo>
                    <a:pt x="163292" y="195027"/>
                  </a:lnTo>
                  <a:lnTo>
                    <a:pt x="134101" y="228913"/>
                  </a:lnTo>
                  <a:lnTo>
                    <a:pt x="107494" y="264780"/>
                  </a:lnTo>
                  <a:lnTo>
                    <a:pt x="83574" y="302465"/>
                  </a:lnTo>
                  <a:lnTo>
                    <a:pt x="62444" y="341806"/>
                  </a:lnTo>
                  <a:lnTo>
                    <a:pt x="44205" y="382642"/>
                  </a:lnTo>
                  <a:lnTo>
                    <a:pt x="28962" y="424810"/>
                  </a:lnTo>
                  <a:lnTo>
                    <a:pt x="16817" y="468148"/>
                  </a:lnTo>
                  <a:lnTo>
                    <a:pt x="7873" y="512494"/>
                  </a:lnTo>
                  <a:lnTo>
                    <a:pt x="2233" y="557687"/>
                  </a:lnTo>
                  <a:lnTo>
                    <a:pt x="0" y="603563"/>
                  </a:lnTo>
                  <a:lnTo>
                    <a:pt x="1276" y="649961"/>
                  </a:lnTo>
                  <a:lnTo>
                    <a:pt x="6164" y="696719"/>
                  </a:lnTo>
                  <a:lnTo>
                    <a:pt x="14768" y="743675"/>
                  </a:lnTo>
                  <a:lnTo>
                    <a:pt x="26956" y="789828"/>
                  </a:lnTo>
                  <a:lnTo>
                    <a:pt x="42422" y="834218"/>
                  </a:lnTo>
                  <a:lnTo>
                    <a:pt x="61004" y="876743"/>
                  </a:lnTo>
                  <a:lnTo>
                    <a:pt x="82540" y="917301"/>
                  </a:lnTo>
                  <a:lnTo>
                    <a:pt x="106867" y="955788"/>
                  </a:lnTo>
                  <a:lnTo>
                    <a:pt x="133823" y="992101"/>
                  </a:lnTo>
                  <a:lnTo>
                    <a:pt x="163248" y="1026138"/>
                  </a:lnTo>
                  <a:lnTo>
                    <a:pt x="194977" y="1057797"/>
                  </a:lnTo>
                  <a:lnTo>
                    <a:pt x="228851" y="1086973"/>
                  </a:lnTo>
                  <a:lnTo>
                    <a:pt x="264705" y="1113565"/>
                  </a:lnTo>
                  <a:lnTo>
                    <a:pt x="302380" y="1137469"/>
                  </a:lnTo>
                  <a:lnTo>
                    <a:pt x="341711" y="1158584"/>
                  </a:lnTo>
                  <a:lnTo>
                    <a:pt x="382538" y="1176805"/>
                  </a:lnTo>
                  <a:lnTo>
                    <a:pt x="424698" y="1192030"/>
                  </a:lnTo>
                  <a:lnTo>
                    <a:pt x="468030" y="1204156"/>
                  </a:lnTo>
                  <a:lnTo>
                    <a:pt x="512371" y="1213081"/>
                  </a:lnTo>
                  <a:lnTo>
                    <a:pt x="557559" y="1218701"/>
                  </a:lnTo>
                  <a:lnTo>
                    <a:pt x="603433" y="1220914"/>
                  </a:lnTo>
                  <a:lnTo>
                    <a:pt x="649829" y="1219617"/>
                  </a:lnTo>
                  <a:lnTo>
                    <a:pt x="696587" y="1214708"/>
                  </a:lnTo>
                  <a:lnTo>
                    <a:pt x="743545" y="1206082"/>
                  </a:lnTo>
                  <a:lnTo>
                    <a:pt x="789705" y="1193873"/>
                  </a:lnTo>
                  <a:lnTo>
                    <a:pt x="834104" y="1178386"/>
                  </a:lnTo>
                  <a:lnTo>
                    <a:pt x="876639" y="1159785"/>
                  </a:lnTo>
                  <a:lnTo>
                    <a:pt x="917207" y="1138231"/>
                  </a:lnTo>
                  <a:lnTo>
                    <a:pt x="955705" y="1113886"/>
                  </a:lnTo>
                  <a:lnTo>
                    <a:pt x="992031" y="1086913"/>
                  </a:lnTo>
                  <a:lnTo>
                    <a:pt x="1026082" y="1057473"/>
                  </a:lnTo>
                  <a:lnTo>
                    <a:pt x="1057754" y="1025729"/>
                  </a:lnTo>
                  <a:lnTo>
                    <a:pt x="1086946" y="991842"/>
                  </a:lnTo>
                  <a:lnTo>
                    <a:pt x="1113553" y="955976"/>
                  </a:lnTo>
                  <a:lnTo>
                    <a:pt x="1137474" y="918291"/>
                  </a:lnTo>
                  <a:lnTo>
                    <a:pt x="1158605" y="878949"/>
                  </a:lnTo>
                  <a:lnTo>
                    <a:pt x="1176844" y="838114"/>
                  </a:lnTo>
                  <a:lnTo>
                    <a:pt x="1192087" y="795947"/>
                  </a:lnTo>
                  <a:lnTo>
                    <a:pt x="1204232" y="752609"/>
                  </a:lnTo>
                  <a:lnTo>
                    <a:pt x="1213176" y="708264"/>
                  </a:lnTo>
                  <a:lnTo>
                    <a:pt x="1218816" y="663073"/>
                  </a:lnTo>
                  <a:lnTo>
                    <a:pt x="1221050" y="617197"/>
                  </a:lnTo>
                  <a:lnTo>
                    <a:pt x="1219774" y="570801"/>
                  </a:lnTo>
                  <a:lnTo>
                    <a:pt x="1214885" y="524044"/>
                  </a:lnTo>
                  <a:lnTo>
                    <a:pt x="1206282" y="477090"/>
                  </a:lnTo>
                  <a:lnTo>
                    <a:pt x="1143747" y="491085"/>
                  </a:lnTo>
                  <a:lnTo>
                    <a:pt x="1152494" y="541018"/>
                  </a:lnTo>
                  <a:lnTo>
                    <a:pt x="1156558" y="591058"/>
                  </a:lnTo>
                  <a:lnTo>
                    <a:pt x="1156025" y="640904"/>
                  </a:lnTo>
                  <a:lnTo>
                    <a:pt x="1150983" y="690256"/>
                  </a:lnTo>
                  <a:lnTo>
                    <a:pt x="1141520" y="738813"/>
                  </a:lnTo>
                  <a:lnTo>
                    <a:pt x="1127722" y="786275"/>
                  </a:lnTo>
                  <a:lnTo>
                    <a:pt x="1109676" y="832341"/>
                  </a:lnTo>
                  <a:lnTo>
                    <a:pt x="1087471" y="876710"/>
                  </a:lnTo>
                  <a:lnTo>
                    <a:pt x="1061194" y="919083"/>
                  </a:lnTo>
                  <a:lnTo>
                    <a:pt x="1030931" y="959157"/>
                  </a:lnTo>
                  <a:lnTo>
                    <a:pt x="996770" y="996634"/>
                  </a:lnTo>
                  <a:lnTo>
                    <a:pt x="962011" y="1028558"/>
                  </a:lnTo>
                  <a:lnTo>
                    <a:pt x="925281" y="1056935"/>
                  </a:lnTo>
                  <a:lnTo>
                    <a:pt x="886812" y="1081767"/>
                  </a:lnTo>
                  <a:lnTo>
                    <a:pt x="846837" y="1103053"/>
                  </a:lnTo>
                  <a:lnTo>
                    <a:pt x="805587" y="1120793"/>
                  </a:lnTo>
                  <a:lnTo>
                    <a:pt x="763294" y="1134988"/>
                  </a:lnTo>
                  <a:lnTo>
                    <a:pt x="720189" y="1145636"/>
                  </a:lnTo>
                  <a:lnTo>
                    <a:pt x="676506" y="1152737"/>
                  </a:lnTo>
                  <a:lnTo>
                    <a:pt x="632475" y="1156293"/>
                  </a:lnTo>
                  <a:lnTo>
                    <a:pt x="588330" y="1156303"/>
                  </a:lnTo>
                  <a:lnTo>
                    <a:pt x="544301" y="1152766"/>
                  </a:lnTo>
                  <a:lnTo>
                    <a:pt x="500620" y="1145683"/>
                  </a:lnTo>
                  <a:lnTo>
                    <a:pt x="457521" y="1135053"/>
                  </a:lnTo>
                  <a:lnTo>
                    <a:pt x="415233" y="1120877"/>
                  </a:lnTo>
                  <a:lnTo>
                    <a:pt x="373990" y="1103155"/>
                  </a:lnTo>
                  <a:lnTo>
                    <a:pt x="334024" y="1081886"/>
                  </a:lnTo>
                  <a:lnTo>
                    <a:pt x="295566" y="1057070"/>
                  </a:lnTo>
                  <a:lnTo>
                    <a:pt x="258848" y="1028708"/>
                  </a:lnTo>
                  <a:lnTo>
                    <a:pt x="224102" y="996799"/>
                  </a:lnTo>
                  <a:lnTo>
                    <a:pt x="192193" y="962053"/>
                  </a:lnTo>
                  <a:lnTo>
                    <a:pt x="163831" y="925335"/>
                  </a:lnTo>
                  <a:lnTo>
                    <a:pt x="139015" y="886877"/>
                  </a:lnTo>
                  <a:lnTo>
                    <a:pt x="117746" y="846911"/>
                  </a:lnTo>
                  <a:lnTo>
                    <a:pt x="100023" y="805668"/>
                  </a:lnTo>
                  <a:lnTo>
                    <a:pt x="85848" y="763380"/>
                  </a:lnTo>
                  <a:lnTo>
                    <a:pt x="75218" y="720281"/>
                  </a:lnTo>
                  <a:lnTo>
                    <a:pt x="68135" y="676600"/>
                  </a:lnTo>
                  <a:lnTo>
                    <a:pt x="64598" y="632571"/>
                  </a:lnTo>
                  <a:lnTo>
                    <a:pt x="64608" y="588425"/>
                  </a:lnTo>
                  <a:lnTo>
                    <a:pt x="68163" y="544395"/>
                  </a:lnTo>
                  <a:lnTo>
                    <a:pt x="75265" y="500712"/>
                  </a:lnTo>
                  <a:lnTo>
                    <a:pt x="85913" y="457607"/>
                  </a:lnTo>
                  <a:lnTo>
                    <a:pt x="100107" y="415314"/>
                  </a:lnTo>
                  <a:lnTo>
                    <a:pt x="117848" y="374064"/>
                  </a:lnTo>
                  <a:lnTo>
                    <a:pt x="139134" y="334088"/>
                  </a:lnTo>
                  <a:lnTo>
                    <a:pt x="163966" y="295620"/>
                  </a:lnTo>
                  <a:lnTo>
                    <a:pt x="192343" y="258890"/>
                  </a:lnTo>
                  <a:lnTo>
                    <a:pt x="224267" y="224131"/>
                  </a:lnTo>
                  <a:lnTo>
                    <a:pt x="259026" y="192207"/>
                  </a:lnTo>
                  <a:lnTo>
                    <a:pt x="295756" y="163830"/>
                  </a:lnTo>
                  <a:lnTo>
                    <a:pt x="334225" y="138998"/>
                  </a:lnTo>
                  <a:lnTo>
                    <a:pt x="374201" y="117712"/>
                  </a:lnTo>
                  <a:lnTo>
                    <a:pt x="415452" y="99972"/>
                  </a:lnTo>
                  <a:lnTo>
                    <a:pt x="457746" y="85777"/>
                  </a:lnTo>
                  <a:lnTo>
                    <a:pt x="500851" y="75129"/>
                  </a:lnTo>
                  <a:lnTo>
                    <a:pt x="544536" y="68028"/>
                  </a:lnTo>
                  <a:lnTo>
                    <a:pt x="588567" y="64472"/>
                  </a:lnTo>
                  <a:lnTo>
                    <a:pt x="632714" y="64462"/>
                  </a:lnTo>
                  <a:lnTo>
                    <a:pt x="676744" y="67999"/>
                  </a:lnTo>
                  <a:lnTo>
                    <a:pt x="720425" y="75082"/>
                  </a:lnTo>
                  <a:lnTo>
                    <a:pt x="763526" y="85712"/>
                  </a:lnTo>
                  <a:lnTo>
                    <a:pt x="805814" y="99888"/>
                  </a:lnTo>
                  <a:lnTo>
                    <a:pt x="847058" y="117610"/>
                  </a:lnTo>
                  <a:lnTo>
                    <a:pt x="887025" y="138879"/>
                  </a:lnTo>
                  <a:lnTo>
                    <a:pt x="925483" y="163695"/>
                  </a:lnTo>
                  <a:lnTo>
                    <a:pt x="962202" y="192057"/>
                  </a:lnTo>
                  <a:lnTo>
                    <a:pt x="996948" y="223966"/>
                  </a:lnTo>
                  <a:lnTo>
                    <a:pt x="1042261" y="178640"/>
                  </a:lnTo>
                  <a:lnTo>
                    <a:pt x="1007042" y="146083"/>
                  </a:lnTo>
                  <a:lnTo>
                    <a:pt x="969706" y="116634"/>
                  </a:lnTo>
                  <a:lnTo>
                    <a:pt x="930456" y="90351"/>
                  </a:lnTo>
                  <a:lnTo>
                    <a:pt x="889498" y="67294"/>
                  </a:lnTo>
                  <a:lnTo>
                    <a:pt x="847033" y="47522"/>
                  </a:lnTo>
                  <a:lnTo>
                    <a:pt x="803265" y="31094"/>
                  </a:lnTo>
                  <a:lnTo>
                    <a:pt x="758397" y="18068"/>
                  </a:lnTo>
                  <a:lnTo>
                    <a:pt x="712634" y="8505"/>
                  </a:lnTo>
                  <a:lnTo>
                    <a:pt x="666177" y="2462"/>
                  </a:lnTo>
                  <a:lnTo>
                    <a:pt x="619232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52"/>
            <p:cNvSpPr/>
            <p:nvPr/>
          </p:nvSpPr>
          <p:spPr>
            <a:xfrm>
              <a:off x="8244044" y="4571710"/>
              <a:ext cx="1221105" cy="1221105"/>
            </a:xfrm>
            <a:custGeom>
              <a:avLst/>
              <a:gdLst/>
              <a:ahLst/>
              <a:cxnLst/>
              <a:rect l="l" t="t" r="r" b="b"/>
              <a:pathLst>
                <a:path w="1221104" h="1221104">
                  <a:moveTo>
                    <a:pt x="1206282" y="477090"/>
                  </a:moveTo>
                  <a:lnTo>
                    <a:pt x="1214885" y="524044"/>
                  </a:lnTo>
                  <a:lnTo>
                    <a:pt x="1219774" y="570801"/>
                  </a:lnTo>
                  <a:lnTo>
                    <a:pt x="1221050" y="617197"/>
                  </a:lnTo>
                  <a:lnTo>
                    <a:pt x="1218816" y="663073"/>
                  </a:lnTo>
                  <a:lnTo>
                    <a:pt x="1213176" y="708264"/>
                  </a:lnTo>
                  <a:lnTo>
                    <a:pt x="1204232" y="752609"/>
                  </a:lnTo>
                  <a:lnTo>
                    <a:pt x="1192087" y="795947"/>
                  </a:lnTo>
                  <a:lnTo>
                    <a:pt x="1176844" y="838114"/>
                  </a:lnTo>
                  <a:lnTo>
                    <a:pt x="1158605" y="878949"/>
                  </a:lnTo>
                  <a:lnTo>
                    <a:pt x="1137474" y="918291"/>
                  </a:lnTo>
                  <a:lnTo>
                    <a:pt x="1113553" y="955976"/>
                  </a:lnTo>
                  <a:lnTo>
                    <a:pt x="1086946" y="991842"/>
                  </a:lnTo>
                  <a:lnTo>
                    <a:pt x="1057754" y="1025729"/>
                  </a:lnTo>
                  <a:lnTo>
                    <a:pt x="1026082" y="1057473"/>
                  </a:lnTo>
                  <a:lnTo>
                    <a:pt x="992031" y="1086913"/>
                  </a:lnTo>
                  <a:lnTo>
                    <a:pt x="955705" y="1113886"/>
                  </a:lnTo>
                  <a:lnTo>
                    <a:pt x="917207" y="1138231"/>
                  </a:lnTo>
                  <a:lnTo>
                    <a:pt x="876639" y="1159785"/>
                  </a:lnTo>
                  <a:lnTo>
                    <a:pt x="834104" y="1178386"/>
                  </a:lnTo>
                  <a:lnTo>
                    <a:pt x="789705" y="1193873"/>
                  </a:lnTo>
                  <a:lnTo>
                    <a:pt x="743545" y="1206082"/>
                  </a:lnTo>
                  <a:lnTo>
                    <a:pt x="696587" y="1214708"/>
                  </a:lnTo>
                  <a:lnTo>
                    <a:pt x="649829" y="1219617"/>
                  </a:lnTo>
                  <a:lnTo>
                    <a:pt x="603433" y="1220914"/>
                  </a:lnTo>
                  <a:lnTo>
                    <a:pt x="557559" y="1218701"/>
                  </a:lnTo>
                  <a:lnTo>
                    <a:pt x="512371" y="1213081"/>
                  </a:lnTo>
                  <a:lnTo>
                    <a:pt x="468030" y="1204156"/>
                  </a:lnTo>
                  <a:lnTo>
                    <a:pt x="424698" y="1192030"/>
                  </a:lnTo>
                  <a:lnTo>
                    <a:pt x="382538" y="1176805"/>
                  </a:lnTo>
                  <a:lnTo>
                    <a:pt x="341711" y="1158584"/>
                  </a:lnTo>
                  <a:lnTo>
                    <a:pt x="302380" y="1137469"/>
                  </a:lnTo>
                  <a:lnTo>
                    <a:pt x="264705" y="1113565"/>
                  </a:lnTo>
                  <a:lnTo>
                    <a:pt x="228851" y="1086973"/>
                  </a:lnTo>
                  <a:lnTo>
                    <a:pt x="194977" y="1057797"/>
                  </a:lnTo>
                  <a:lnTo>
                    <a:pt x="163248" y="1026138"/>
                  </a:lnTo>
                  <a:lnTo>
                    <a:pt x="133823" y="992101"/>
                  </a:lnTo>
                  <a:lnTo>
                    <a:pt x="106867" y="955788"/>
                  </a:lnTo>
                  <a:lnTo>
                    <a:pt x="82540" y="917301"/>
                  </a:lnTo>
                  <a:lnTo>
                    <a:pt x="61004" y="876743"/>
                  </a:lnTo>
                  <a:lnTo>
                    <a:pt x="42422" y="834218"/>
                  </a:lnTo>
                  <a:lnTo>
                    <a:pt x="26956" y="789828"/>
                  </a:lnTo>
                  <a:lnTo>
                    <a:pt x="14768" y="743675"/>
                  </a:lnTo>
                  <a:lnTo>
                    <a:pt x="6164" y="696719"/>
                  </a:lnTo>
                  <a:lnTo>
                    <a:pt x="1276" y="649961"/>
                  </a:lnTo>
                  <a:lnTo>
                    <a:pt x="0" y="603563"/>
                  </a:lnTo>
                  <a:lnTo>
                    <a:pt x="2233" y="557687"/>
                  </a:lnTo>
                  <a:lnTo>
                    <a:pt x="7873" y="512494"/>
                  </a:lnTo>
                  <a:lnTo>
                    <a:pt x="16817" y="468148"/>
                  </a:lnTo>
                  <a:lnTo>
                    <a:pt x="28962" y="424810"/>
                  </a:lnTo>
                  <a:lnTo>
                    <a:pt x="44205" y="382642"/>
                  </a:lnTo>
                  <a:lnTo>
                    <a:pt x="62444" y="341806"/>
                  </a:lnTo>
                  <a:lnTo>
                    <a:pt x="83574" y="302465"/>
                  </a:lnTo>
                  <a:lnTo>
                    <a:pt x="107494" y="264780"/>
                  </a:lnTo>
                  <a:lnTo>
                    <a:pt x="134101" y="228913"/>
                  </a:lnTo>
                  <a:lnTo>
                    <a:pt x="163292" y="195027"/>
                  </a:lnTo>
                  <a:lnTo>
                    <a:pt x="194964" y="163283"/>
                  </a:lnTo>
                  <a:lnTo>
                    <a:pt x="229014" y="133844"/>
                  </a:lnTo>
                  <a:lnTo>
                    <a:pt x="265339" y="106872"/>
                  </a:lnTo>
                  <a:lnTo>
                    <a:pt x="303836" y="82529"/>
                  </a:lnTo>
                  <a:lnTo>
                    <a:pt x="344403" y="60976"/>
                  </a:lnTo>
                  <a:lnTo>
                    <a:pt x="386937" y="42376"/>
                  </a:lnTo>
                  <a:lnTo>
                    <a:pt x="431334" y="26891"/>
                  </a:lnTo>
                  <a:lnTo>
                    <a:pt x="477492" y="14683"/>
                  </a:lnTo>
                  <a:lnTo>
                    <a:pt x="524686" y="6051"/>
                  </a:lnTo>
                  <a:lnTo>
                    <a:pt x="572000" y="1176"/>
                  </a:lnTo>
                  <a:lnTo>
                    <a:pt x="619232" y="0"/>
                  </a:lnTo>
                  <a:lnTo>
                    <a:pt x="666177" y="2462"/>
                  </a:lnTo>
                  <a:lnTo>
                    <a:pt x="712634" y="8505"/>
                  </a:lnTo>
                  <a:lnTo>
                    <a:pt x="758397" y="18068"/>
                  </a:lnTo>
                  <a:lnTo>
                    <a:pt x="803265" y="31094"/>
                  </a:lnTo>
                  <a:lnTo>
                    <a:pt x="847033" y="47522"/>
                  </a:lnTo>
                  <a:lnTo>
                    <a:pt x="889498" y="67294"/>
                  </a:lnTo>
                  <a:lnTo>
                    <a:pt x="930456" y="90351"/>
                  </a:lnTo>
                  <a:lnTo>
                    <a:pt x="969706" y="116634"/>
                  </a:lnTo>
                  <a:lnTo>
                    <a:pt x="1007042" y="146083"/>
                  </a:lnTo>
                  <a:lnTo>
                    <a:pt x="1042261" y="178640"/>
                  </a:lnTo>
                  <a:lnTo>
                    <a:pt x="996948" y="223966"/>
                  </a:lnTo>
                  <a:lnTo>
                    <a:pt x="962202" y="192057"/>
                  </a:lnTo>
                  <a:lnTo>
                    <a:pt x="925483" y="163695"/>
                  </a:lnTo>
                  <a:lnTo>
                    <a:pt x="887025" y="138879"/>
                  </a:lnTo>
                  <a:lnTo>
                    <a:pt x="847058" y="117610"/>
                  </a:lnTo>
                  <a:lnTo>
                    <a:pt x="805814" y="99888"/>
                  </a:lnTo>
                  <a:lnTo>
                    <a:pt x="763526" y="85712"/>
                  </a:lnTo>
                  <a:lnTo>
                    <a:pt x="720425" y="75082"/>
                  </a:lnTo>
                  <a:lnTo>
                    <a:pt x="676744" y="67999"/>
                  </a:lnTo>
                  <a:lnTo>
                    <a:pt x="632714" y="64462"/>
                  </a:lnTo>
                  <a:lnTo>
                    <a:pt x="588567" y="64472"/>
                  </a:lnTo>
                  <a:lnTo>
                    <a:pt x="544536" y="68028"/>
                  </a:lnTo>
                  <a:lnTo>
                    <a:pt x="500851" y="75129"/>
                  </a:lnTo>
                  <a:lnTo>
                    <a:pt x="457746" y="85777"/>
                  </a:lnTo>
                  <a:lnTo>
                    <a:pt x="415452" y="99972"/>
                  </a:lnTo>
                  <a:lnTo>
                    <a:pt x="374201" y="117712"/>
                  </a:lnTo>
                  <a:lnTo>
                    <a:pt x="334225" y="138998"/>
                  </a:lnTo>
                  <a:lnTo>
                    <a:pt x="295756" y="163830"/>
                  </a:lnTo>
                  <a:lnTo>
                    <a:pt x="259026" y="192207"/>
                  </a:lnTo>
                  <a:lnTo>
                    <a:pt x="224267" y="224131"/>
                  </a:lnTo>
                  <a:lnTo>
                    <a:pt x="192343" y="258890"/>
                  </a:lnTo>
                  <a:lnTo>
                    <a:pt x="163966" y="295620"/>
                  </a:lnTo>
                  <a:lnTo>
                    <a:pt x="139134" y="334088"/>
                  </a:lnTo>
                  <a:lnTo>
                    <a:pt x="117848" y="374064"/>
                  </a:lnTo>
                  <a:lnTo>
                    <a:pt x="100107" y="415314"/>
                  </a:lnTo>
                  <a:lnTo>
                    <a:pt x="85913" y="457607"/>
                  </a:lnTo>
                  <a:lnTo>
                    <a:pt x="75265" y="500712"/>
                  </a:lnTo>
                  <a:lnTo>
                    <a:pt x="68163" y="544395"/>
                  </a:lnTo>
                  <a:lnTo>
                    <a:pt x="64608" y="588425"/>
                  </a:lnTo>
                  <a:lnTo>
                    <a:pt x="64598" y="632571"/>
                  </a:lnTo>
                  <a:lnTo>
                    <a:pt x="68135" y="676600"/>
                  </a:lnTo>
                  <a:lnTo>
                    <a:pt x="75218" y="720281"/>
                  </a:lnTo>
                  <a:lnTo>
                    <a:pt x="85848" y="763380"/>
                  </a:lnTo>
                  <a:lnTo>
                    <a:pt x="100023" y="805668"/>
                  </a:lnTo>
                  <a:lnTo>
                    <a:pt x="117746" y="846911"/>
                  </a:lnTo>
                  <a:lnTo>
                    <a:pt x="139015" y="886877"/>
                  </a:lnTo>
                  <a:lnTo>
                    <a:pt x="163831" y="925335"/>
                  </a:lnTo>
                  <a:lnTo>
                    <a:pt x="192193" y="962053"/>
                  </a:lnTo>
                  <a:lnTo>
                    <a:pt x="224102" y="996799"/>
                  </a:lnTo>
                  <a:lnTo>
                    <a:pt x="258848" y="1028708"/>
                  </a:lnTo>
                  <a:lnTo>
                    <a:pt x="295566" y="1057070"/>
                  </a:lnTo>
                  <a:lnTo>
                    <a:pt x="334024" y="1081886"/>
                  </a:lnTo>
                  <a:lnTo>
                    <a:pt x="373990" y="1103155"/>
                  </a:lnTo>
                  <a:lnTo>
                    <a:pt x="415233" y="1120877"/>
                  </a:lnTo>
                  <a:lnTo>
                    <a:pt x="457521" y="1135053"/>
                  </a:lnTo>
                  <a:lnTo>
                    <a:pt x="500620" y="1145683"/>
                  </a:lnTo>
                  <a:lnTo>
                    <a:pt x="544301" y="1152766"/>
                  </a:lnTo>
                  <a:lnTo>
                    <a:pt x="588330" y="1156303"/>
                  </a:lnTo>
                  <a:lnTo>
                    <a:pt x="632475" y="1156293"/>
                  </a:lnTo>
                  <a:lnTo>
                    <a:pt x="676506" y="1152737"/>
                  </a:lnTo>
                  <a:lnTo>
                    <a:pt x="720189" y="1145636"/>
                  </a:lnTo>
                  <a:lnTo>
                    <a:pt x="763294" y="1134988"/>
                  </a:lnTo>
                  <a:lnTo>
                    <a:pt x="805587" y="1120793"/>
                  </a:lnTo>
                  <a:lnTo>
                    <a:pt x="846837" y="1103053"/>
                  </a:lnTo>
                  <a:lnTo>
                    <a:pt x="886812" y="1081767"/>
                  </a:lnTo>
                  <a:lnTo>
                    <a:pt x="925281" y="1056935"/>
                  </a:lnTo>
                  <a:lnTo>
                    <a:pt x="962011" y="1028558"/>
                  </a:lnTo>
                  <a:lnTo>
                    <a:pt x="996770" y="996634"/>
                  </a:lnTo>
                  <a:lnTo>
                    <a:pt x="1030931" y="959157"/>
                  </a:lnTo>
                  <a:lnTo>
                    <a:pt x="1061194" y="919083"/>
                  </a:lnTo>
                  <a:lnTo>
                    <a:pt x="1087471" y="876710"/>
                  </a:lnTo>
                  <a:lnTo>
                    <a:pt x="1109676" y="832341"/>
                  </a:lnTo>
                  <a:lnTo>
                    <a:pt x="1127722" y="786275"/>
                  </a:lnTo>
                  <a:lnTo>
                    <a:pt x="1141520" y="738813"/>
                  </a:lnTo>
                  <a:lnTo>
                    <a:pt x="1150983" y="690256"/>
                  </a:lnTo>
                  <a:lnTo>
                    <a:pt x="1156025" y="640904"/>
                  </a:lnTo>
                  <a:lnTo>
                    <a:pt x="1156558" y="591058"/>
                  </a:lnTo>
                  <a:lnTo>
                    <a:pt x="1152494" y="541018"/>
                  </a:lnTo>
                  <a:lnTo>
                    <a:pt x="1143747" y="491085"/>
                  </a:lnTo>
                  <a:lnTo>
                    <a:pt x="1206282" y="477090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86303" y="4705045"/>
              <a:ext cx="169329" cy="199809"/>
            </a:xfrm>
            <a:prstGeom prst="rect">
              <a:avLst/>
            </a:prstGeom>
          </p:spPr>
        </p:pic>
        <p:sp>
          <p:nvSpPr>
            <p:cNvPr id="195" name="object 54"/>
            <p:cNvSpPr/>
            <p:nvPr/>
          </p:nvSpPr>
          <p:spPr>
            <a:xfrm>
              <a:off x="8179975" y="4507689"/>
              <a:ext cx="1349375" cy="1349375"/>
            </a:xfrm>
            <a:custGeom>
              <a:avLst/>
              <a:gdLst/>
              <a:ahLst/>
              <a:cxnLst/>
              <a:rect l="l" t="t" r="r" b="b"/>
              <a:pathLst>
                <a:path w="1349375" h="1349375">
                  <a:moveTo>
                    <a:pt x="687869" y="0"/>
                  </a:moveTo>
                  <a:lnTo>
                    <a:pt x="641358" y="694"/>
                  </a:lnTo>
                  <a:lnTo>
                    <a:pt x="594858" y="4611"/>
                  </a:lnTo>
                  <a:lnTo>
                    <a:pt x="548540" y="11777"/>
                  </a:lnTo>
                  <a:lnTo>
                    <a:pt x="502576" y="22219"/>
                  </a:lnTo>
                  <a:lnTo>
                    <a:pt x="457134" y="35965"/>
                  </a:lnTo>
                  <a:lnTo>
                    <a:pt x="412384" y="53040"/>
                  </a:lnTo>
                  <a:lnTo>
                    <a:pt x="368498" y="73472"/>
                  </a:lnTo>
                  <a:lnTo>
                    <a:pt x="326342" y="96858"/>
                  </a:lnTo>
                  <a:lnTo>
                    <a:pt x="286503" y="122780"/>
                  </a:lnTo>
                  <a:lnTo>
                    <a:pt x="249030" y="151083"/>
                  </a:lnTo>
                  <a:lnTo>
                    <a:pt x="213975" y="181613"/>
                  </a:lnTo>
                  <a:lnTo>
                    <a:pt x="181386" y="214218"/>
                  </a:lnTo>
                  <a:lnTo>
                    <a:pt x="151315" y="248743"/>
                  </a:lnTo>
                  <a:lnTo>
                    <a:pt x="123809" y="285036"/>
                  </a:lnTo>
                  <a:lnTo>
                    <a:pt x="98921" y="322942"/>
                  </a:lnTo>
                  <a:lnTo>
                    <a:pt x="76699" y="362308"/>
                  </a:lnTo>
                  <a:lnTo>
                    <a:pt x="57193" y="402981"/>
                  </a:lnTo>
                  <a:lnTo>
                    <a:pt x="40454" y="444806"/>
                  </a:lnTo>
                  <a:lnTo>
                    <a:pt x="26531" y="487631"/>
                  </a:lnTo>
                  <a:lnTo>
                    <a:pt x="15474" y="531302"/>
                  </a:lnTo>
                  <a:lnTo>
                    <a:pt x="7333" y="575665"/>
                  </a:lnTo>
                  <a:lnTo>
                    <a:pt x="2158" y="620568"/>
                  </a:lnTo>
                  <a:lnTo>
                    <a:pt x="0" y="665855"/>
                  </a:lnTo>
                  <a:lnTo>
                    <a:pt x="907" y="711374"/>
                  </a:lnTo>
                  <a:lnTo>
                    <a:pt x="4929" y="756972"/>
                  </a:lnTo>
                  <a:lnTo>
                    <a:pt x="12118" y="802494"/>
                  </a:lnTo>
                  <a:lnTo>
                    <a:pt x="22522" y="847788"/>
                  </a:lnTo>
                  <a:lnTo>
                    <a:pt x="36192" y="892699"/>
                  </a:lnTo>
                  <a:lnTo>
                    <a:pt x="53177" y="937074"/>
                  </a:lnTo>
                  <a:lnTo>
                    <a:pt x="73528" y="980760"/>
                  </a:lnTo>
                  <a:lnTo>
                    <a:pt x="96897" y="1022905"/>
                  </a:lnTo>
                  <a:lnTo>
                    <a:pt x="122801" y="1062733"/>
                  </a:lnTo>
                  <a:lnTo>
                    <a:pt x="151088" y="1100193"/>
                  </a:lnTo>
                  <a:lnTo>
                    <a:pt x="181604" y="1135234"/>
                  </a:lnTo>
                  <a:lnTo>
                    <a:pt x="214194" y="1167809"/>
                  </a:lnTo>
                  <a:lnTo>
                    <a:pt x="248707" y="1197865"/>
                  </a:lnTo>
                  <a:lnTo>
                    <a:pt x="284987" y="1225354"/>
                  </a:lnTo>
                  <a:lnTo>
                    <a:pt x="322882" y="1250226"/>
                  </a:lnTo>
                  <a:lnTo>
                    <a:pt x="362238" y="1272430"/>
                  </a:lnTo>
                  <a:lnTo>
                    <a:pt x="402902" y="1291918"/>
                  </a:lnTo>
                  <a:lnTo>
                    <a:pt x="444720" y="1308639"/>
                  </a:lnTo>
                  <a:lnTo>
                    <a:pt x="487538" y="1322543"/>
                  </a:lnTo>
                  <a:lnTo>
                    <a:pt x="531204" y="1333580"/>
                  </a:lnTo>
                  <a:lnTo>
                    <a:pt x="575563" y="1341701"/>
                  </a:lnTo>
                  <a:lnTo>
                    <a:pt x="620462" y="1346856"/>
                  </a:lnTo>
                  <a:lnTo>
                    <a:pt x="665747" y="1348994"/>
                  </a:lnTo>
                  <a:lnTo>
                    <a:pt x="711266" y="1348067"/>
                  </a:lnTo>
                  <a:lnTo>
                    <a:pt x="756864" y="1344024"/>
                  </a:lnTo>
                  <a:lnTo>
                    <a:pt x="802389" y="1336814"/>
                  </a:lnTo>
                  <a:lnTo>
                    <a:pt x="847686" y="1326390"/>
                  </a:lnTo>
                  <a:lnTo>
                    <a:pt x="892601" y="1312700"/>
                  </a:lnTo>
                  <a:lnTo>
                    <a:pt x="936983" y="1295694"/>
                  </a:lnTo>
                  <a:lnTo>
                    <a:pt x="980676" y="1275323"/>
                  </a:lnTo>
                  <a:lnTo>
                    <a:pt x="1022834" y="1251937"/>
                  </a:lnTo>
                  <a:lnTo>
                    <a:pt x="1062675" y="1226015"/>
                  </a:lnTo>
                  <a:lnTo>
                    <a:pt x="1100148" y="1197713"/>
                  </a:lnTo>
                  <a:lnTo>
                    <a:pt x="1135205" y="1167183"/>
                  </a:lnTo>
                  <a:lnTo>
                    <a:pt x="1167794" y="1134579"/>
                  </a:lnTo>
                  <a:lnTo>
                    <a:pt x="1197867" y="1100054"/>
                  </a:lnTo>
                  <a:lnTo>
                    <a:pt x="1225373" y="1063762"/>
                  </a:lnTo>
                  <a:lnTo>
                    <a:pt x="1250262" y="1025857"/>
                  </a:lnTo>
                  <a:lnTo>
                    <a:pt x="1272484" y="986492"/>
                  </a:lnTo>
                  <a:lnTo>
                    <a:pt x="1291990" y="945820"/>
                  </a:lnTo>
                  <a:lnTo>
                    <a:pt x="1308730" y="903995"/>
                  </a:lnTo>
                  <a:lnTo>
                    <a:pt x="1322653" y="861171"/>
                  </a:lnTo>
                  <a:lnTo>
                    <a:pt x="1333710" y="817501"/>
                  </a:lnTo>
                  <a:lnTo>
                    <a:pt x="1341850" y="773138"/>
                  </a:lnTo>
                  <a:lnTo>
                    <a:pt x="1347024" y="728237"/>
                  </a:lnTo>
                  <a:lnTo>
                    <a:pt x="1349183" y="682950"/>
                  </a:lnTo>
                  <a:lnTo>
                    <a:pt x="1348275" y="637431"/>
                  </a:lnTo>
                  <a:lnTo>
                    <a:pt x="1344251" y="591834"/>
                  </a:lnTo>
                  <a:lnTo>
                    <a:pt x="1337062" y="546313"/>
                  </a:lnTo>
                  <a:lnTo>
                    <a:pt x="1326656" y="501020"/>
                  </a:lnTo>
                  <a:lnTo>
                    <a:pt x="1312985" y="456109"/>
                  </a:lnTo>
                  <a:lnTo>
                    <a:pt x="1295999" y="411734"/>
                  </a:lnTo>
                  <a:lnTo>
                    <a:pt x="1275646" y="368048"/>
                  </a:lnTo>
                  <a:lnTo>
                    <a:pt x="1218547" y="397157"/>
                  </a:lnTo>
                  <a:lnTo>
                    <a:pt x="1239117" y="441887"/>
                  </a:lnTo>
                  <a:lnTo>
                    <a:pt x="1255846" y="487583"/>
                  </a:lnTo>
                  <a:lnTo>
                    <a:pt x="1268767" y="534026"/>
                  </a:lnTo>
                  <a:lnTo>
                    <a:pt x="1277916" y="580996"/>
                  </a:lnTo>
                  <a:lnTo>
                    <a:pt x="1283328" y="628274"/>
                  </a:lnTo>
                  <a:lnTo>
                    <a:pt x="1285036" y="675641"/>
                  </a:lnTo>
                  <a:lnTo>
                    <a:pt x="1283077" y="722877"/>
                  </a:lnTo>
                  <a:lnTo>
                    <a:pt x="1277485" y="769763"/>
                  </a:lnTo>
                  <a:lnTo>
                    <a:pt x="1268294" y="816081"/>
                  </a:lnTo>
                  <a:lnTo>
                    <a:pt x="1255540" y="861610"/>
                  </a:lnTo>
                  <a:lnTo>
                    <a:pt x="1239256" y="906132"/>
                  </a:lnTo>
                  <a:lnTo>
                    <a:pt x="1219479" y="949427"/>
                  </a:lnTo>
                  <a:lnTo>
                    <a:pt x="1196243" y="991277"/>
                  </a:lnTo>
                  <a:lnTo>
                    <a:pt x="1169582" y="1031461"/>
                  </a:lnTo>
                  <a:lnTo>
                    <a:pt x="1139532" y="1069760"/>
                  </a:lnTo>
                  <a:lnTo>
                    <a:pt x="1106127" y="1105956"/>
                  </a:lnTo>
                  <a:lnTo>
                    <a:pt x="1071090" y="1138396"/>
                  </a:lnTo>
                  <a:lnTo>
                    <a:pt x="1034230" y="1167594"/>
                  </a:lnTo>
                  <a:lnTo>
                    <a:pt x="995740" y="1193548"/>
                  </a:lnTo>
                  <a:lnTo>
                    <a:pt x="955811" y="1216259"/>
                  </a:lnTo>
                  <a:lnTo>
                    <a:pt x="914635" y="1235728"/>
                  </a:lnTo>
                  <a:lnTo>
                    <a:pt x="872403" y="1251953"/>
                  </a:lnTo>
                  <a:lnTo>
                    <a:pt x="829309" y="1264936"/>
                  </a:lnTo>
                  <a:lnTo>
                    <a:pt x="785544" y="1274675"/>
                  </a:lnTo>
                  <a:lnTo>
                    <a:pt x="741299" y="1281171"/>
                  </a:lnTo>
                  <a:lnTo>
                    <a:pt x="696767" y="1284424"/>
                  </a:lnTo>
                  <a:lnTo>
                    <a:pt x="652140" y="1284434"/>
                  </a:lnTo>
                  <a:lnTo>
                    <a:pt x="607610" y="1281200"/>
                  </a:lnTo>
                  <a:lnTo>
                    <a:pt x="563368" y="1274722"/>
                  </a:lnTo>
                  <a:lnTo>
                    <a:pt x="519607" y="1265002"/>
                  </a:lnTo>
                  <a:lnTo>
                    <a:pt x="476518" y="1252037"/>
                  </a:lnTo>
                  <a:lnTo>
                    <a:pt x="434294" y="1235829"/>
                  </a:lnTo>
                  <a:lnTo>
                    <a:pt x="393126" y="1216378"/>
                  </a:lnTo>
                  <a:lnTo>
                    <a:pt x="353206" y="1193683"/>
                  </a:lnTo>
                  <a:lnTo>
                    <a:pt x="314727" y="1167744"/>
                  </a:lnTo>
                  <a:lnTo>
                    <a:pt x="277880" y="1138561"/>
                  </a:lnTo>
                  <a:lnTo>
                    <a:pt x="242857" y="1106134"/>
                  </a:lnTo>
                  <a:lnTo>
                    <a:pt x="210430" y="1071111"/>
                  </a:lnTo>
                  <a:lnTo>
                    <a:pt x="181247" y="1034264"/>
                  </a:lnTo>
                  <a:lnTo>
                    <a:pt x="155308" y="995785"/>
                  </a:lnTo>
                  <a:lnTo>
                    <a:pt x="132613" y="955865"/>
                  </a:lnTo>
                  <a:lnTo>
                    <a:pt x="113162" y="914697"/>
                  </a:lnTo>
                  <a:lnTo>
                    <a:pt x="96954" y="872473"/>
                  </a:lnTo>
                  <a:lnTo>
                    <a:pt x="83989" y="829384"/>
                  </a:lnTo>
                  <a:lnTo>
                    <a:pt x="74269" y="785622"/>
                  </a:lnTo>
                  <a:lnTo>
                    <a:pt x="67791" y="741380"/>
                  </a:lnTo>
                  <a:lnTo>
                    <a:pt x="64557" y="696849"/>
                  </a:lnTo>
                  <a:lnTo>
                    <a:pt x="64567" y="652222"/>
                  </a:lnTo>
                  <a:lnTo>
                    <a:pt x="67820" y="607690"/>
                  </a:lnTo>
                  <a:lnTo>
                    <a:pt x="74316" y="563444"/>
                  </a:lnTo>
                  <a:lnTo>
                    <a:pt x="84055" y="519678"/>
                  </a:lnTo>
                  <a:lnTo>
                    <a:pt x="97038" y="476583"/>
                  </a:lnTo>
                  <a:lnTo>
                    <a:pt x="113263" y="434351"/>
                  </a:lnTo>
                  <a:lnTo>
                    <a:pt x="132732" y="393174"/>
                  </a:lnTo>
                  <a:lnTo>
                    <a:pt x="155443" y="353243"/>
                  </a:lnTo>
                  <a:lnTo>
                    <a:pt x="181397" y="314751"/>
                  </a:lnTo>
                  <a:lnTo>
                    <a:pt x="210595" y="277890"/>
                  </a:lnTo>
                  <a:lnTo>
                    <a:pt x="243035" y="242852"/>
                  </a:lnTo>
                  <a:lnTo>
                    <a:pt x="278075" y="210412"/>
                  </a:lnTo>
                  <a:lnTo>
                    <a:pt x="314937" y="181214"/>
                  </a:lnTo>
                  <a:lnTo>
                    <a:pt x="353430" y="155260"/>
                  </a:lnTo>
                  <a:lnTo>
                    <a:pt x="393361" y="132548"/>
                  </a:lnTo>
                  <a:lnTo>
                    <a:pt x="434539" y="113080"/>
                  </a:lnTo>
                  <a:lnTo>
                    <a:pt x="476772" y="96854"/>
                  </a:lnTo>
                  <a:lnTo>
                    <a:pt x="519867" y="83872"/>
                  </a:lnTo>
                  <a:lnTo>
                    <a:pt x="563634" y="74132"/>
                  </a:lnTo>
                  <a:lnTo>
                    <a:pt x="607879" y="67636"/>
                  </a:lnTo>
                  <a:lnTo>
                    <a:pt x="652411" y="64382"/>
                  </a:lnTo>
                  <a:lnTo>
                    <a:pt x="697039" y="64372"/>
                  </a:lnTo>
                  <a:lnTo>
                    <a:pt x="741570" y="67606"/>
                  </a:lnTo>
                  <a:lnTo>
                    <a:pt x="785812" y="74082"/>
                  </a:lnTo>
                  <a:lnTo>
                    <a:pt x="829573" y="83802"/>
                  </a:lnTo>
                  <a:lnTo>
                    <a:pt x="872663" y="96766"/>
                  </a:lnTo>
                  <a:lnTo>
                    <a:pt x="914887" y="112973"/>
                  </a:lnTo>
                  <a:lnTo>
                    <a:pt x="956056" y="132423"/>
                  </a:lnTo>
                  <a:lnTo>
                    <a:pt x="995976" y="155117"/>
                  </a:lnTo>
                  <a:lnTo>
                    <a:pt x="1034457" y="181055"/>
                  </a:lnTo>
                  <a:lnTo>
                    <a:pt x="1071305" y="210236"/>
                  </a:lnTo>
                  <a:lnTo>
                    <a:pt x="1106330" y="242661"/>
                  </a:lnTo>
                  <a:lnTo>
                    <a:pt x="1151644" y="197347"/>
                  </a:lnTo>
                  <a:lnTo>
                    <a:pt x="1116227" y="164370"/>
                  </a:lnTo>
                  <a:lnTo>
                    <a:pt x="1078952" y="134319"/>
                  </a:lnTo>
                  <a:lnTo>
                    <a:pt x="1039987" y="107222"/>
                  </a:lnTo>
                  <a:lnTo>
                    <a:pt x="999503" y="83106"/>
                  </a:lnTo>
                  <a:lnTo>
                    <a:pt x="957669" y="61996"/>
                  </a:lnTo>
                  <a:lnTo>
                    <a:pt x="914657" y="43921"/>
                  </a:lnTo>
                  <a:lnTo>
                    <a:pt x="870637" y="28907"/>
                  </a:lnTo>
                  <a:lnTo>
                    <a:pt x="825777" y="16981"/>
                  </a:lnTo>
                  <a:lnTo>
                    <a:pt x="780249" y="8170"/>
                  </a:lnTo>
                  <a:lnTo>
                    <a:pt x="734224" y="2500"/>
                  </a:lnTo>
                  <a:lnTo>
                    <a:pt x="687869" y="0"/>
                  </a:lnTo>
                  <a:close/>
                </a:path>
              </a:pathLst>
            </a:custGeom>
            <a:solidFill>
              <a:srgbClr val="D2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55"/>
            <p:cNvSpPr/>
            <p:nvPr/>
          </p:nvSpPr>
          <p:spPr>
            <a:xfrm>
              <a:off x="8179975" y="4507689"/>
              <a:ext cx="1349375" cy="1349375"/>
            </a:xfrm>
            <a:custGeom>
              <a:avLst/>
              <a:gdLst/>
              <a:ahLst/>
              <a:cxnLst/>
              <a:rect l="l" t="t" r="r" b="b"/>
              <a:pathLst>
                <a:path w="1349375" h="1349375">
                  <a:moveTo>
                    <a:pt x="1275646" y="368048"/>
                  </a:moveTo>
                  <a:lnTo>
                    <a:pt x="1295999" y="411734"/>
                  </a:lnTo>
                  <a:lnTo>
                    <a:pt x="1312985" y="456109"/>
                  </a:lnTo>
                  <a:lnTo>
                    <a:pt x="1326656" y="501020"/>
                  </a:lnTo>
                  <a:lnTo>
                    <a:pt x="1337062" y="546313"/>
                  </a:lnTo>
                  <a:lnTo>
                    <a:pt x="1344251" y="591834"/>
                  </a:lnTo>
                  <a:lnTo>
                    <a:pt x="1348275" y="637431"/>
                  </a:lnTo>
                  <a:lnTo>
                    <a:pt x="1349183" y="682950"/>
                  </a:lnTo>
                  <a:lnTo>
                    <a:pt x="1347024" y="728237"/>
                  </a:lnTo>
                  <a:lnTo>
                    <a:pt x="1341850" y="773138"/>
                  </a:lnTo>
                  <a:lnTo>
                    <a:pt x="1333710" y="817501"/>
                  </a:lnTo>
                  <a:lnTo>
                    <a:pt x="1322653" y="861171"/>
                  </a:lnTo>
                  <a:lnTo>
                    <a:pt x="1308730" y="903995"/>
                  </a:lnTo>
                  <a:lnTo>
                    <a:pt x="1291990" y="945820"/>
                  </a:lnTo>
                  <a:lnTo>
                    <a:pt x="1272484" y="986492"/>
                  </a:lnTo>
                  <a:lnTo>
                    <a:pt x="1250262" y="1025857"/>
                  </a:lnTo>
                  <a:lnTo>
                    <a:pt x="1225373" y="1063762"/>
                  </a:lnTo>
                  <a:lnTo>
                    <a:pt x="1197867" y="1100054"/>
                  </a:lnTo>
                  <a:lnTo>
                    <a:pt x="1167794" y="1134579"/>
                  </a:lnTo>
                  <a:lnTo>
                    <a:pt x="1135205" y="1167183"/>
                  </a:lnTo>
                  <a:lnTo>
                    <a:pt x="1100148" y="1197713"/>
                  </a:lnTo>
                  <a:lnTo>
                    <a:pt x="1062675" y="1226015"/>
                  </a:lnTo>
                  <a:lnTo>
                    <a:pt x="1022834" y="1251937"/>
                  </a:lnTo>
                  <a:lnTo>
                    <a:pt x="980676" y="1275323"/>
                  </a:lnTo>
                  <a:lnTo>
                    <a:pt x="936983" y="1295694"/>
                  </a:lnTo>
                  <a:lnTo>
                    <a:pt x="892601" y="1312700"/>
                  </a:lnTo>
                  <a:lnTo>
                    <a:pt x="847686" y="1326390"/>
                  </a:lnTo>
                  <a:lnTo>
                    <a:pt x="802389" y="1336814"/>
                  </a:lnTo>
                  <a:lnTo>
                    <a:pt x="756864" y="1344024"/>
                  </a:lnTo>
                  <a:lnTo>
                    <a:pt x="711266" y="1348067"/>
                  </a:lnTo>
                  <a:lnTo>
                    <a:pt x="665747" y="1348994"/>
                  </a:lnTo>
                  <a:lnTo>
                    <a:pt x="620462" y="1346856"/>
                  </a:lnTo>
                  <a:lnTo>
                    <a:pt x="575563" y="1341701"/>
                  </a:lnTo>
                  <a:lnTo>
                    <a:pt x="531204" y="1333580"/>
                  </a:lnTo>
                  <a:lnTo>
                    <a:pt x="487538" y="1322543"/>
                  </a:lnTo>
                  <a:lnTo>
                    <a:pt x="444720" y="1308639"/>
                  </a:lnTo>
                  <a:lnTo>
                    <a:pt x="402902" y="1291918"/>
                  </a:lnTo>
                  <a:lnTo>
                    <a:pt x="362238" y="1272430"/>
                  </a:lnTo>
                  <a:lnTo>
                    <a:pt x="322882" y="1250226"/>
                  </a:lnTo>
                  <a:lnTo>
                    <a:pt x="284987" y="1225354"/>
                  </a:lnTo>
                  <a:lnTo>
                    <a:pt x="248707" y="1197865"/>
                  </a:lnTo>
                  <a:lnTo>
                    <a:pt x="214194" y="1167809"/>
                  </a:lnTo>
                  <a:lnTo>
                    <a:pt x="181604" y="1135234"/>
                  </a:lnTo>
                  <a:lnTo>
                    <a:pt x="151088" y="1100193"/>
                  </a:lnTo>
                  <a:lnTo>
                    <a:pt x="122801" y="1062733"/>
                  </a:lnTo>
                  <a:lnTo>
                    <a:pt x="96897" y="1022905"/>
                  </a:lnTo>
                  <a:lnTo>
                    <a:pt x="73528" y="980760"/>
                  </a:lnTo>
                  <a:lnTo>
                    <a:pt x="53177" y="937074"/>
                  </a:lnTo>
                  <a:lnTo>
                    <a:pt x="36192" y="892699"/>
                  </a:lnTo>
                  <a:lnTo>
                    <a:pt x="22522" y="847788"/>
                  </a:lnTo>
                  <a:lnTo>
                    <a:pt x="12118" y="802494"/>
                  </a:lnTo>
                  <a:lnTo>
                    <a:pt x="4929" y="756972"/>
                  </a:lnTo>
                  <a:lnTo>
                    <a:pt x="907" y="711374"/>
                  </a:lnTo>
                  <a:lnTo>
                    <a:pt x="0" y="665855"/>
                  </a:lnTo>
                  <a:lnTo>
                    <a:pt x="2158" y="620568"/>
                  </a:lnTo>
                  <a:lnTo>
                    <a:pt x="7333" y="575665"/>
                  </a:lnTo>
                  <a:lnTo>
                    <a:pt x="15474" y="531302"/>
                  </a:lnTo>
                  <a:lnTo>
                    <a:pt x="26531" y="487631"/>
                  </a:lnTo>
                  <a:lnTo>
                    <a:pt x="40454" y="444806"/>
                  </a:lnTo>
                  <a:lnTo>
                    <a:pt x="57193" y="402981"/>
                  </a:lnTo>
                  <a:lnTo>
                    <a:pt x="76699" y="362308"/>
                  </a:lnTo>
                  <a:lnTo>
                    <a:pt x="98921" y="322942"/>
                  </a:lnTo>
                  <a:lnTo>
                    <a:pt x="123809" y="285036"/>
                  </a:lnTo>
                  <a:lnTo>
                    <a:pt x="151315" y="248743"/>
                  </a:lnTo>
                  <a:lnTo>
                    <a:pt x="181386" y="214218"/>
                  </a:lnTo>
                  <a:lnTo>
                    <a:pt x="213975" y="181613"/>
                  </a:lnTo>
                  <a:lnTo>
                    <a:pt x="249030" y="151083"/>
                  </a:lnTo>
                  <a:lnTo>
                    <a:pt x="286503" y="122780"/>
                  </a:lnTo>
                  <a:lnTo>
                    <a:pt x="326342" y="96858"/>
                  </a:lnTo>
                  <a:lnTo>
                    <a:pt x="368498" y="73472"/>
                  </a:lnTo>
                  <a:lnTo>
                    <a:pt x="412384" y="53040"/>
                  </a:lnTo>
                  <a:lnTo>
                    <a:pt x="457134" y="35965"/>
                  </a:lnTo>
                  <a:lnTo>
                    <a:pt x="502576" y="22219"/>
                  </a:lnTo>
                  <a:lnTo>
                    <a:pt x="548540" y="11777"/>
                  </a:lnTo>
                  <a:lnTo>
                    <a:pt x="594858" y="4611"/>
                  </a:lnTo>
                  <a:lnTo>
                    <a:pt x="641358" y="694"/>
                  </a:lnTo>
                  <a:lnTo>
                    <a:pt x="687869" y="0"/>
                  </a:lnTo>
                  <a:lnTo>
                    <a:pt x="734224" y="2500"/>
                  </a:lnTo>
                  <a:lnTo>
                    <a:pt x="780249" y="8170"/>
                  </a:lnTo>
                  <a:lnTo>
                    <a:pt x="825777" y="16981"/>
                  </a:lnTo>
                  <a:lnTo>
                    <a:pt x="870637" y="28907"/>
                  </a:lnTo>
                  <a:lnTo>
                    <a:pt x="914657" y="43921"/>
                  </a:lnTo>
                  <a:lnTo>
                    <a:pt x="957669" y="61996"/>
                  </a:lnTo>
                  <a:lnTo>
                    <a:pt x="999503" y="83106"/>
                  </a:lnTo>
                  <a:lnTo>
                    <a:pt x="1039987" y="107222"/>
                  </a:lnTo>
                  <a:lnTo>
                    <a:pt x="1078952" y="134319"/>
                  </a:lnTo>
                  <a:lnTo>
                    <a:pt x="1116227" y="164370"/>
                  </a:lnTo>
                  <a:lnTo>
                    <a:pt x="1151644" y="197347"/>
                  </a:lnTo>
                  <a:lnTo>
                    <a:pt x="1106330" y="242661"/>
                  </a:lnTo>
                  <a:lnTo>
                    <a:pt x="1071305" y="210236"/>
                  </a:lnTo>
                  <a:lnTo>
                    <a:pt x="1034457" y="181055"/>
                  </a:lnTo>
                  <a:lnTo>
                    <a:pt x="995976" y="155117"/>
                  </a:lnTo>
                  <a:lnTo>
                    <a:pt x="956056" y="132423"/>
                  </a:lnTo>
                  <a:lnTo>
                    <a:pt x="914887" y="112973"/>
                  </a:lnTo>
                  <a:lnTo>
                    <a:pt x="872663" y="96766"/>
                  </a:lnTo>
                  <a:lnTo>
                    <a:pt x="829573" y="83802"/>
                  </a:lnTo>
                  <a:lnTo>
                    <a:pt x="785812" y="74082"/>
                  </a:lnTo>
                  <a:lnTo>
                    <a:pt x="741570" y="67606"/>
                  </a:lnTo>
                  <a:lnTo>
                    <a:pt x="697039" y="64372"/>
                  </a:lnTo>
                  <a:lnTo>
                    <a:pt x="652411" y="64382"/>
                  </a:lnTo>
                  <a:lnTo>
                    <a:pt x="607879" y="67636"/>
                  </a:lnTo>
                  <a:lnTo>
                    <a:pt x="563634" y="74132"/>
                  </a:lnTo>
                  <a:lnTo>
                    <a:pt x="519867" y="83872"/>
                  </a:lnTo>
                  <a:lnTo>
                    <a:pt x="476772" y="96854"/>
                  </a:lnTo>
                  <a:lnTo>
                    <a:pt x="434539" y="113080"/>
                  </a:lnTo>
                  <a:lnTo>
                    <a:pt x="393361" y="132548"/>
                  </a:lnTo>
                  <a:lnTo>
                    <a:pt x="353430" y="155260"/>
                  </a:lnTo>
                  <a:lnTo>
                    <a:pt x="314937" y="181214"/>
                  </a:lnTo>
                  <a:lnTo>
                    <a:pt x="278075" y="210412"/>
                  </a:lnTo>
                  <a:lnTo>
                    <a:pt x="243035" y="242852"/>
                  </a:lnTo>
                  <a:lnTo>
                    <a:pt x="210595" y="277890"/>
                  </a:lnTo>
                  <a:lnTo>
                    <a:pt x="181397" y="314751"/>
                  </a:lnTo>
                  <a:lnTo>
                    <a:pt x="155443" y="353243"/>
                  </a:lnTo>
                  <a:lnTo>
                    <a:pt x="132732" y="393174"/>
                  </a:lnTo>
                  <a:lnTo>
                    <a:pt x="113263" y="434351"/>
                  </a:lnTo>
                  <a:lnTo>
                    <a:pt x="97038" y="476583"/>
                  </a:lnTo>
                  <a:lnTo>
                    <a:pt x="84055" y="519678"/>
                  </a:lnTo>
                  <a:lnTo>
                    <a:pt x="74316" y="563444"/>
                  </a:lnTo>
                  <a:lnTo>
                    <a:pt x="67820" y="607690"/>
                  </a:lnTo>
                  <a:lnTo>
                    <a:pt x="64567" y="652222"/>
                  </a:lnTo>
                  <a:lnTo>
                    <a:pt x="64557" y="696849"/>
                  </a:lnTo>
                  <a:lnTo>
                    <a:pt x="67791" y="741380"/>
                  </a:lnTo>
                  <a:lnTo>
                    <a:pt x="74269" y="785622"/>
                  </a:lnTo>
                  <a:lnTo>
                    <a:pt x="83989" y="829384"/>
                  </a:lnTo>
                  <a:lnTo>
                    <a:pt x="96954" y="872473"/>
                  </a:lnTo>
                  <a:lnTo>
                    <a:pt x="113162" y="914697"/>
                  </a:lnTo>
                  <a:lnTo>
                    <a:pt x="132613" y="955865"/>
                  </a:lnTo>
                  <a:lnTo>
                    <a:pt x="155308" y="995785"/>
                  </a:lnTo>
                  <a:lnTo>
                    <a:pt x="181247" y="1034264"/>
                  </a:lnTo>
                  <a:lnTo>
                    <a:pt x="210430" y="1071111"/>
                  </a:lnTo>
                  <a:lnTo>
                    <a:pt x="242857" y="1106134"/>
                  </a:lnTo>
                  <a:lnTo>
                    <a:pt x="277880" y="1138561"/>
                  </a:lnTo>
                  <a:lnTo>
                    <a:pt x="314727" y="1167744"/>
                  </a:lnTo>
                  <a:lnTo>
                    <a:pt x="353206" y="1193683"/>
                  </a:lnTo>
                  <a:lnTo>
                    <a:pt x="393126" y="1216378"/>
                  </a:lnTo>
                  <a:lnTo>
                    <a:pt x="434294" y="1235829"/>
                  </a:lnTo>
                  <a:lnTo>
                    <a:pt x="476518" y="1252037"/>
                  </a:lnTo>
                  <a:lnTo>
                    <a:pt x="519607" y="1265002"/>
                  </a:lnTo>
                  <a:lnTo>
                    <a:pt x="563368" y="1274722"/>
                  </a:lnTo>
                  <a:lnTo>
                    <a:pt x="607610" y="1281200"/>
                  </a:lnTo>
                  <a:lnTo>
                    <a:pt x="652140" y="1284434"/>
                  </a:lnTo>
                  <a:lnTo>
                    <a:pt x="696767" y="1284424"/>
                  </a:lnTo>
                  <a:lnTo>
                    <a:pt x="741299" y="1281171"/>
                  </a:lnTo>
                  <a:lnTo>
                    <a:pt x="785544" y="1274675"/>
                  </a:lnTo>
                  <a:lnTo>
                    <a:pt x="829309" y="1264936"/>
                  </a:lnTo>
                  <a:lnTo>
                    <a:pt x="872403" y="1251953"/>
                  </a:lnTo>
                  <a:lnTo>
                    <a:pt x="914635" y="1235728"/>
                  </a:lnTo>
                  <a:lnTo>
                    <a:pt x="955811" y="1216259"/>
                  </a:lnTo>
                  <a:lnTo>
                    <a:pt x="995740" y="1193548"/>
                  </a:lnTo>
                  <a:lnTo>
                    <a:pt x="1034230" y="1167594"/>
                  </a:lnTo>
                  <a:lnTo>
                    <a:pt x="1071090" y="1138396"/>
                  </a:lnTo>
                  <a:lnTo>
                    <a:pt x="1106127" y="1105956"/>
                  </a:lnTo>
                  <a:lnTo>
                    <a:pt x="1139532" y="1069760"/>
                  </a:lnTo>
                  <a:lnTo>
                    <a:pt x="1169582" y="1031461"/>
                  </a:lnTo>
                  <a:lnTo>
                    <a:pt x="1196243" y="991277"/>
                  </a:lnTo>
                  <a:lnTo>
                    <a:pt x="1219479" y="949427"/>
                  </a:lnTo>
                  <a:lnTo>
                    <a:pt x="1239256" y="906132"/>
                  </a:lnTo>
                  <a:lnTo>
                    <a:pt x="1255540" y="861610"/>
                  </a:lnTo>
                  <a:lnTo>
                    <a:pt x="1268294" y="816081"/>
                  </a:lnTo>
                  <a:lnTo>
                    <a:pt x="1277485" y="769763"/>
                  </a:lnTo>
                  <a:lnTo>
                    <a:pt x="1283077" y="722877"/>
                  </a:lnTo>
                  <a:lnTo>
                    <a:pt x="1285036" y="675641"/>
                  </a:lnTo>
                  <a:lnTo>
                    <a:pt x="1283328" y="628274"/>
                  </a:lnTo>
                  <a:lnTo>
                    <a:pt x="1277916" y="580996"/>
                  </a:lnTo>
                  <a:lnTo>
                    <a:pt x="1268767" y="534026"/>
                  </a:lnTo>
                  <a:lnTo>
                    <a:pt x="1255846" y="487583"/>
                  </a:lnTo>
                  <a:lnTo>
                    <a:pt x="1239117" y="441887"/>
                  </a:lnTo>
                  <a:lnTo>
                    <a:pt x="1218547" y="397157"/>
                  </a:lnTo>
                  <a:lnTo>
                    <a:pt x="1275646" y="368048"/>
                  </a:lnTo>
                  <a:close/>
                </a:path>
              </a:pathLst>
            </a:custGeom>
            <a:ln w="104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27453" y="3126943"/>
              <a:ext cx="1054112" cy="1054087"/>
            </a:xfrm>
            <a:prstGeom prst="rect">
              <a:avLst/>
            </a:prstGeom>
          </p:spPr>
        </p:pic>
        <p:sp>
          <p:nvSpPr>
            <p:cNvPr id="198" name="object 57"/>
            <p:cNvSpPr/>
            <p:nvPr/>
          </p:nvSpPr>
          <p:spPr>
            <a:xfrm>
              <a:off x="8327456" y="3656098"/>
              <a:ext cx="1054100" cy="525145"/>
            </a:xfrm>
            <a:custGeom>
              <a:avLst/>
              <a:gdLst/>
              <a:ahLst/>
              <a:cxnLst/>
              <a:rect l="l" t="t" r="r" b="b"/>
              <a:pathLst>
                <a:path w="1054100" h="525145">
                  <a:moveTo>
                    <a:pt x="1053985" y="0"/>
                  </a:moveTo>
                  <a:lnTo>
                    <a:pt x="0" y="0"/>
                  </a:lnTo>
                  <a:lnTo>
                    <a:pt x="2329" y="47808"/>
                  </a:lnTo>
                  <a:lnTo>
                    <a:pt x="8814" y="94408"/>
                  </a:lnTo>
                  <a:lnTo>
                    <a:pt x="19269" y="139614"/>
                  </a:lnTo>
                  <a:lnTo>
                    <a:pt x="33509" y="183243"/>
                  </a:lnTo>
                  <a:lnTo>
                    <a:pt x="51351" y="225109"/>
                  </a:lnTo>
                  <a:lnTo>
                    <a:pt x="72609" y="265028"/>
                  </a:lnTo>
                  <a:lnTo>
                    <a:pt x="97099" y="302815"/>
                  </a:lnTo>
                  <a:lnTo>
                    <a:pt x="124636" y="338285"/>
                  </a:lnTo>
                  <a:lnTo>
                    <a:pt x="155036" y="371254"/>
                  </a:lnTo>
                  <a:lnTo>
                    <a:pt x="188114" y="401536"/>
                  </a:lnTo>
                  <a:lnTo>
                    <a:pt x="223685" y="428948"/>
                  </a:lnTo>
                  <a:lnTo>
                    <a:pt x="261565" y="453304"/>
                  </a:lnTo>
                  <a:lnTo>
                    <a:pt x="301569" y="474420"/>
                  </a:lnTo>
                  <a:lnTo>
                    <a:pt x="343512" y="492110"/>
                  </a:lnTo>
                  <a:lnTo>
                    <a:pt x="387210" y="506191"/>
                  </a:lnTo>
                  <a:lnTo>
                    <a:pt x="432478" y="516478"/>
                  </a:lnTo>
                  <a:lnTo>
                    <a:pt x="479132" y="522785"/>
                  </a:lnTo>
                  <a:lnTo>
                    <a:pt x="526986" y="524929"/>
                  </a:lnTo>
                  <a:lnTo>
                    <a:pt x="574842" y="522785"/>
                  </a:lnTo>
                  <a:lnTo>
                    <a:pt x="621498" y="516478"/>
                  </a:lnTo>
                  <a:lnTo>
                    <a:pt x="666767" y="506191"/>
                  </a:lnTo>
                  <a:lnTo>
                    <a:pt x="710467" y="492110"/>
                  </a:lnTo>
                  <a:lnTo>
                    <a:pt x="752411" y="474420"/>
                  </a:lnTo>
                  <a:lnTo>
                    <a:pt x="792416" y="453304"/>
                  </a:lnTo>
                  <a:lnTo>
                    <a:pt x="830297" y="428948"/>
                  </a:lnTo>
                  <a:lnTo>
                    <a:pt x="865868" y="401536"/>
                  </a:lnTo>
                  <a:lnTo>
                    <a:pt x="898947" y="371254"/>
                  </a:lnTo>
                  <a:lnTo>
                    <a:pt x="929347" y="338285"/>
                  </a:lnTo>
                  <a:lnTo>
                    <a:pt x="956885" y="302815"/>
                  </a:lnTo>
                  <a:lnTo>
                    <a:pt x="981375" y="265028"/>
                  </a:lnTo>
                  <a:lnTo>
                    <a:pt x="1002633" y="225109"/>
                  </a:lnTo>
                  <a:lnTo>
                    <a:pt x="1020475" y="183243"/>
                  </a:lnTo>
                  <a:lnTo>
                    <a:pt x="1034716" y="139614"/>
                  </a:lnTo>
                  <a:lnTo>
                    <a:pt x="1045171" y="94408"/>
                  </a:lnTo>
                  <a:lnTo>
                    <a:pt x="1051656" y="47808"/>
                  </a:lnTo>
                  <a:lnTo>
                    <a:pt x="1053985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23875" y="1650212"/>
              <a:ext cx="1054087" cy="1054100"/>
            </a:xfrm>
            <a:prstGeom prst="rect">
              <a:avLst/>
            </a:prstGeom>
          </p:spPr>
        </p:pic>
        <p:sp>
          <p:nvSpPr>
            <p:cNvPr id="200" name="object 59"/>
            <p:cNvSpPr/>
            <p:nvPr/>
          </p:nvSpPr>
          <p:spPr>
            <a:xfrm>
              <a:off x="6823870" y="2179388"/>
              <a:ext cx="1054100" cy="525145"/>
            </a:xfrm>
            <a:custGeom>
              <a:avLst/>
              <a:gdLst/>
              <a:ahLst/>
              <a:cxnLst/>
              <a:rect l="l" t="t" r="r" b="b"/>
              <a:pathLst>
                <a:path w="1054100" h="525144">
                  <a:moveTo>
                    <a:pt x="1053985" y="0"/>
                  </a:moveTo>
                  <a:lnTo>
                    <a:pt x="0" y="0"/>
                  </a:lnTo>
                  <a:lnTo>
                    <a:pt x="2329" y="47806"/>
                  </a:lnTo>
                  <a:lnTo>
                    <a:pt x="8814" y="94404"/>
                  </a:lnTo>
                  <a:lnTo>
                    <a:pt x="19269" y="139610"/>
                  </a:lnTo>
                  <a:lnTo>
                    <a:pt x="33509" y="183238"/>
                  </a:lnTo>
                  <a:lnTo>
                    <a:pt x="51351" y="225104"/>
                  </a:lnTo>
                  <a:lnTo>
                    <a:pt x="72610" y="265023"/>
                  </a:lnTo>
                  <a:lnTo>
                    <a:pt x="97100" y="302810"/>
                  </a:lnTo>
                  <a:lnTo>
                    <a:pt x="124638" y="338280"/>
                  </a:lnTo>
                  <a:lnTo>
                    <a:pt x="155038" y="371249"/>
                  </a:lnTo>
                  <a:lnTo>
                    <a:pt x="188116" y="401532"/>
                  </a:lnTo>
                  <a:lnTo>
                    <a:pt x="223688" y="428944"/>
                  </a:lnTo>
                  <a:lnTo>
                    <a:pt x="261569" y="453301"/>
                  </a:lnTo>
                  <a:lnTo>
                    <a:pt x="301574" y="474417"/>
                  </a:lnTo>
                  <a:lnTo>
                    <a:pt x="343518" y="492109"/>
                  </a:lnTo>
                  <a:lnTo>
                    <a:pt x="387217" y="506190"/>
                  </a:lnTo>
                  <a:lnTo>
                    <a:pt x="432487" y="516477"/>
                  </a:lnTo>
                  <a:lnTo>
                    <a:pt x="479142" y="522785"/>
                  </a:lnTo>
                  <a:lnTo>
                    <a:pt x="526999" y="524929"/>
                  </a:lnTo>
                  <a:lnTo>
                    <a:pt x="574853" y="522785"/>
                  </a:lnTo>
                  <a:lnTo>
                    <a:pt x="621507" y="516477"/>
                  </a:lnTo>
                  <a:lnTo>
                    <a:pt x="666775" y="506190"/>
                  </a:lnTo>
                  <a:lnTo>
                    <a:pt x="710473" y="492109"/>
                  </a:lnTo>
                  <a:lnTo>
                    <a:pt x="752416" y="474417"/>
                  </a:lnTo>
                  <a:lnTo>
                    <a:pt x="792420" y="453301"/>
                  </a:lnTo>
                  <a:lnTo>
                    <a:pt x="830300" y="428944"/>
                  </a:lnTo>
                  <a:lnTo>
                    <a:pt x="865871" y="401532"/>
                  </a:lnTo>
                  <a:lnTo>
                    <a:pt x="898948" y="371249"/>
                  </a:lnTo>
                  <a:lnTo>
                    <a:pt x="929348" y="338280"/>
                  </a:lnTo>
                  <a:lnTo>
                    <a:pt x="956885" y="302810"/>
                  </a:lnTo>
                  <a:lnTo>
                    <a:pt x="981376" y="265023"/>
                  </a:lnTo>
                  <a:lnTo>
                    <a:pt x="1002634" y="225104"/>
                  </a:lnTo>
                  <a:lnTo>
                    <a:pt x="1020476" y="183238"/>
                  </a:lnTo>
                  <a:lnTo>
                    <a:pt x="1034716" y="139610"/>
                  </a:lnTo>
                  <a:lnTo>
                    <a:pt x="1045171" y="94404"/>
                  </a:lnTo>
                  <a:lnTo>
                    <a:pt x="1051656" y="47806"/>
                  </a:lnTo>
                  <a:lnTo>
                    <a:pt x="1053985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27453" y="1650212"/>
              <a:ext cx="1054112" cy="1054100"/>
            </a:xfrm>
            <a:prstGeom prst="rect">
              <a:avLst/>
            </a:prstGeom>
          </p:spPr>
        </p:pic>
        <p:sp>
          <p:nvSpPr>
            <p:cNvPr id="202" name="object 61"/>
            <p:cNvSpPr/>
            <p:nvPr/>
          </p:nvSpPr>
          <p:spPr>
            <a:xfrm>
              <a:off x="8327456" y="2179388"/>
              <a:ext cx="1054100" cy="525145"/>
            </a:xfrm>
            <a:custGeom>
              <a:avLst/>
              <a:gdLst/>
              <a:ahLst/>
              <a:cxnLst/>
              <a:rect l="l" t="t" r="r" b="b"/>
              <a:pathLst>
                <a:path w="1054100" h="525144">
                  <a:moveTo>
                    <a:pt x="1053985" y="0"/>
                  </a:moveTo>
                  <a:lnTo>
                    <a:pt x="0" y="0"/>
                  </a:lnTo>
                  <a:lnTo>
                    <a:pt x="2329" y="47806"/>
                  </a:lnTo>
                  <a:lnTo>
                    <a:pt x="8814" y="94404"/>
                  </a:lnTo>
                  <a:lnTo>
                    <a:pt x="19269" y="139610"/>
                  </a:lnTo>
                  <a:lnTo>
                    <a:pt x="33509" y="183238"/>
                  </a:lnTo>
                  <a:lnTo>
                    <a:pt x="51351" y="225104"/>
                  </a:lnTo>
                  <a:lnTo>
                    <a:pt x="72609" y="265023"/>
                  </a:lnTo>
                  <a:lnTo>
                    <a:pt x="97099" y="302810"/>
                  </a:lnTo>
                  <a:lnTo>
                    <a:pt x="124636" y="338280"/>
                  </a:lnTo>
                  <a:lnTo>
                    <a:pt x="155036" y="371249"/>
                  </a:lnTo>
                  <a:lnTo>
                    <a:pt x="188114" y="401532"/>
                  </a:lnTo>
                  <a:lnTo>
                    <a:pt x="223685" y="428944"/>
                  </a:lnTo>
                  <a:lnTo>
                    <a:pt x="261565" y="453301"/>
                  </a:lnTo>
                  <a:lnTo>
                    <a:pt x="301569" y="474417"/>
                  </a:lnTo>
                  <a:lnTo>
                    <a:pt x="343512" y="492109"/>
                  </a:lnTo>
                  <a:lnTo>
                    <a:pt x="387210" y="506190"/>
                  </a:lnTo>
                  <a:lnTo>
                    <a:pt x="432478" y="516477"/>
                  </a:lnTo>
                  <a:lnTo>
                    <a:pt x="479132" y="522785"/>
                  </a:lnTo>
                  <a:lnTo>
                    <a:pt x="526986" y="524929"/>
                  </a:lnTo>
                  <a:lnTo>
                    <a:pt x="574842" y="522785"/>
                  </a:lnTo>
                  <a:lnTo>
                    <a:pt x="621498" y="516477"/>
                  </a:lnTo>
                  <a:lnTo>
                    <a:pt x="666767" y="506190"/>
                  </a:lnTo>
                  <a:lnTo>
                    <a:pt x="710467" y="492109"/>
                  </a:lnTo>
                  <a:lnTo>
                    <a:pt x="752411" y="474417"/>
                  </a:lnTo>
                  <a:lnTo>
                    <a:pt x="792416" y="453301"/>
                  </a:lnTo>
                  <a:lnTo>
                    <a:pt x="830297" y="428944"/>
                  </a:lnTo>
                  <a:lnTo>
                    <a:pt x="865868" y="401532"/>
                  </a:lnTo>
                  <a:lnTo>
                    <a:pt x="898947" y="371249"/>
                  </a:lnTo>
                  <a:lnTo>
                    <a:pt x="929347" y="338280"/>
                  </a:lnTo>
                  <a:lnTo>
                    <a:pt x="956885" y="302810"/>
                  </a:lnTo>
                  <a:lnTo>
                    <a:pt x="981375" y="265023"/>
                  </a:lnTo>
                  <a:lnTo>
                    <a:pt x="1002633" y="225104"/>
                  </a:lnTo>
                  <a:lnTo>
                    <a:pt x="1020475" y="183238"/>
                  </a:lnTo>
                  <a:lnTo>
                    <a:pt x="1034716" y="139610"/>
                  </a:lnTo>
                  <a:lnTo>
                    <a:pt x="1045171" y="94404"/>
                  </a:lnTo>
                  <a:lnTo>
                    <a:pt x="1051656" y="47806"/>
                  </a:lnTo>
                  <a:lnTo>
                    <a:pt x="1053985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23875" y="3126943"/>
              <a:ext cx="1054087" cy="1054087"/>
            </a:xfrm>
            <a:prstGeom prst="rect">
              <a:avLst/>
            </a:prstGeom>
          </p:spPr>
        </p:pic>
        <p:sp>
          <p:nvSpPr>
            <p:cNvPr id="204" name="object 63"/>
            <p:cNvSpPr/>
            <p:nvPr/>
          </p:nvSpPr>
          <p:spPr>
            <a:xfrm>
              <a:off x="6823982" y="3656098"/>
              <a:ext cx="1054100" cy="525145"/>
            </a:xfrm>
            <a:custGeom>
              <a:avLst/>
              <a:gdLst/>
              <a:ahLst/>
              <a:cxnLst/>
              <a:rect l="l" t="t" r="r" b="b"/>
              <a:pathLst>
                <a:path w="1054100" h="525145">
                  <a:moveTo>
                    <a:pt x="1053985" y="0"/>
                  </a:moveTo>
                  <a:lnTo>
                    <a:pt x="0" y="0"/>
                  </a:lnTo>
                  <a:lnTo>
                    <a:pt x="2329" y="47808"/>
                  </a:lnTo>
                  <a:lnTo>
                    <a:pt x="8814" y="94408"/>
                  </a:lnTo>
                  <a:lnTo>
                    <a:pt x="19269" y="139614"/>
                  </a:lnTo>
                  <a:lnTo>
                    <a:pt x="33509" y="183243"/>
                  </a:lnTo>
                  <a:lnTo>
                    <a:pt x="51351" y="225109"/>
                  </a:lnTo>
                  <a:lnTo>
                    <a:pt x="72609" y="265028"/>
                  </a:lnTo>
                  <a:lnTo>
                    <a:pt x="97099" y="302815"/>
                  </a:lnTo>
                  <a:lnTo>
                    <a:pt x="124636" y="338285"/>
                  </a:lnTo>
                  <a:lnTo>
                    <a:pt x="155036" y="371254"/>
                  </a:lnTo>
                  <a:lnTo>
                    <a:pt x="188114" y="401536"/>
                  </a:lnTo>
                  <a:lnTo>
                    <a:pt x="223685" y="428948"/>
                  </a:lnTo>
                  <a:lnTo>
                    <a:pt x="261565" y="453304"/>
                  </a:lnTo>
                  <a:lnTo>
                    <a:pt x="301569" y="474420"/>
                  </a:lnTo>
                  <a:lnTo>
                    <a:pt x="343512" y="492110"/>
                  </a:lnTo>
                  <a:lnTo>
                    <a:pt x="387210" y="506191"/>
                  </a:lnTo>
                  <a:lnTo>
                    <a:pt x="432478" y="516478"/>
                  </a:lnTo>
                  <a:lnTo>
                    <a:pt x="479132" y="522785"/>
                  </a:lnTo>
                  <a:lnTo>
                    <a:pt x="526986" y="524929"/>
                  </a:lnTo>
                  <a:lnTo>
                    <a:pt x="574842" y="522785"/>
                  </a:lnTo>
                  <a:lnTo>
                    <a:pt x="621498" y="516478"/>
                  </a:lnTo>
                  <a:lnTo>
                    <a:pt x="666767" y="506191"/>
                  </a:lnTo>
                  <a:lnTo>
                    <a:pt x="710467" y="492110"/>
                  </a:lnTo>
                  <a:lnTo>
                    <a:pt x="752411" y="474420"/>
                  </a:lnTo>
                  <a:lnTo>
                    <a:pt x="792416" y="453304"/>
                  </a:lnTo>
                  <a:lnTo>
                    <a:pt x="830297" y="428948"/>
                  </a:lnTo>
                  <a:lnTo>
                    <a:pt x="865868" y="401536"/>
                  </a:lnTo>
                  <a:lnTo>
                    <a:pt x="898947" y="371254"/>
                  </a:lnTo>
                  <a:lnTo>
                    <a:pt x="929347" y="338285"/>
                  </a:lnTo>
                  <a:lnTo>
                    <a:pt x="956885" y="302815"/>
                  </a:lnTo>
                  <a:lnTo>
                    <a:pt x="981375" y="265028"/>
                  </a:lnTo>
                  <a:lnTo>
                    <a:pt x="1002633" y="225109"/>
                  </a:lnTo>
                  <a:lnTo>
                    <a:pt x="1020475" y="183243"/>
                  </a:lnTo>
                  <a:lnTo>
                    <a:pt x="1034716" y="139614"/>
                  </a:lnTo>
                  <a:lnTo>
                    <a:pt x="1045171" y="94408"/>
                  </a:lnTo>
                  <a:lnTo>
                    <a:pt x="1051656" y="47808"/>
                  </a:lnTo>
                  <a:lnTo>
                    <a:pt x="1053985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23875" y="4655108"/>
              <a:ext cx="1054087" cy="1054100"/>
            </a:xfrm>
            <a:prstGeom prst="rect">
              <a:avLst/>
            </a:prstGeom>
          </p:spPr>
        </p:pic>
        <p:sp>
          <p:nvSpPr>
            <p:cNvPr id="206" name="object 65"/>
            <p:cNvSpPr/>
            <p:nvPr/>
          </p:nvSpPr>
          <p:spPr>
            <a:xfrm>
              <a:off x="6823982" y="5184272"/>
              <a:ext cx="1054100" cy="525145"/>
            </a:xfrm>
            <a:custGeom>
              <a:avLst/>
              <a:gdLst/>
              <a:ahLst/>
              <a:cxnLst/>
              <a:rect l="l" t="t" r="r" b="b"/>
              <a:pathLst>
                <a:path w="1054100" h="525145">
                  <a:moveTo>
                    <a:pt x="1053985" y="0"/>
                  </a:moveTo>
                  <a:lnTo>
                    <a:pt x="0" y="0"/>
                  </a:lnTo>
                  <a:lnTo>
                    <a:pt x="2329" y="47808"/>
                  </a:lnTo>
                  <a:lnTo>
                    <a:pt x="8814" y="94408"/>
                  </a:lnTo>
                  <a:lnTo>
                    <a:pt x="19269" y="139614"/>
                  </a:lnTo>
                  <a:lnTo>
                    <a:pt x="33509" y="183243"/>
                  </a:lnTo>
                  <a:lnTo>
                    <a:pt x="51351" y="225109"/>
                  </a:lnTo>
                  <a:lnTo>
                    <a:pt x="72609" y="265028"/>
                  </a:lnTo>
                  <a:lnTo>
                    <a:pt x="97099" y="302815"/>
                  </a:lnTo>
                  <a:lnTo>
                    <a:pt x="124636" y="338285"/>
                  </a:lnTo>
                  <a:lnTo>
                    <a:pt x="155036" y="371254"/>
                  </a:lnTo>
                  <a:lnTo>
                    <a:pt x="188114" y="401536"/>
                  </a:lnTo>
                  <a:lnTo>
                    <a:pt x="223685" y="428948"/>
                  </a:lnTo>
                  <a:lnTo>
                    <a:pt x="261565" y="453304"/>
                  </a:lnTo>
                  <a:lnTo>
                    <a:pt x="301569" y="474420"/>
                  </a:lnTo>
                  <a:lnTo>
                    <a:pt x="343512" y="492110"/>
                  </a:lnTo>
                  <a:lnTo>
                    <a:pt x="387210" y="506191"/>
                  </a:lnTo>
                  <a:lnTo>
                    <a:pt x="432478" y="516478"/>
                  </a:lnTo>
                  <a:lnTo>
                    <a:pt x="479132" y="522785"/>
                  </a:lnTo>
                  <a:lnTo>
                    <a:pt x="526986" y="524929"/>
                  </a:lnTo>
                  <a:lnTo>
                    <a:pt x="574842" y="522785"/>
                  </a:lnTo>
                  <a:lnTo>
                    <a:pt x="621498" y="516478"/>
                  </a:lnTo>
                  <a:lnTo>
                    <a:pt x="666767" y="506191"/>
                  </a:lnTo>
                  <a:lnTo>
                    <a:pt x="710467" y="492110"/>
                  </a:lnTo>
                  <a:lnTo>
                    <a:pt x="752411" y="474420"/>
                  </a:lnTo>
                  <a:lnTo>
                    <a:pt x="792416" y="453304"/>
                  </a:lnTo>
                  <a:lnTo>
                    <a:pt x="830297" y="428948"/>
                  </a:lnTo>
                  <a:lnTo>
                    <a:pt x="865868" y="401536"/>
                  </a:lnTo>
                  <a:lnTo>
                    <a:pt x="898947" y="371254"/>
                  </a:lnTo>
                  <a:lnTo>
                    <a:pt x="929347" y="338285"/>
                  </a:lnTo>
                  <a:lnTo>
                    <a:pt x="956885" y="302815"/>
                  </a:lnTo>
                  <a:lnTo>
                    <a:pt x="981375" y="265028"/>
                  </a:lnTo>
                  <a:lnTo>
                    <a:pt x="1002633" y="225109"/>
                  </a:lnTo>
                  <a:lnTo>
                    <a:pt x="1020475" y="183243"/>
                  </a:lnTo>
                  <a:lnTo>
                    <a:pt x="1034716" y="139614"/>
                  </a:lnTo>
                  <a:lnTo>
                    <a:pt x="1045171" y="94408"/>
                  </a:lnTo>
                  <a:lnTo>
                    <a:pt x="1051656" y="47808"/>
                  </a:lnTo>
                  <a:lnTo>
                    <a:pt x="1053985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27453" y="4655108"/>
              <a:ext cx="1054112" cy="1054100"/>
            </a:xfrm>
            <a:prstGeom prst="rect">
              <a:avLst/>
            </a:prstGeom>
          </p:spPr>
        </p:pic>
        <p:sp>
          <p:nvSpPr>
            <p:cNvPr id="208" name="object 67"/>
            <p:cNvSpPr/>
            <p:nvPr/>
          </p:nvSpPr>
          <p:spPr>
            <a:xfrm>
              <a:off x="8327555" y="5184272"/>
              <a:ext cx="1054100" cy="525145"/>
            </a:xfrm>
            <a:custGeom>
              <a:avLst/>
              <a:gdLst/>
              <a:ahLst/>
              <a:cxnLst/>
              <a:rect l="l" t="t" r="r" b="b"/>
              <a:pathLst>
                <a:path w="1054100" h="525145">
                  <a:moveTo>
                    <a:pt x="1053998" y="0"/>
                  </a:moveTo>
                  <a:lnTo>
                    <a:pt x="0" y="0"/>
                  </a:lnTo>
                  <a:lnTo>
                    <a:pt x="2331" y="47808"/>
                  </a:lnTo>
                  <a:lnTo>
                    <a:pt x="8817" y="94408"/>
                  </a:lnTo>
                  <a:lnTo>
                    <a:pt x="19273" y="139614"/>
                  </a:lnTo>
                  <a:lnTo>
                    <a:pt x="33514" y="183243"/>
                  </a:lnTo>
                  <a:lnTo>
                    <a:pt x="51357" y="225109"/>
                  </a:lnTo>
                  <a:lnTo>
                    <a:pt x="72615" y="265028"/>
                  </a:lnTo>
                  <a:lnTo>
                    <a:pt x="97106" y="302815"/>
                  </a:lnTo>
                  <a:lnTo>
                    <a:pt x="124643" y="338285"/>
                  </a:lnTo>
                  <a:lnTo>
                    <a:pt x="155043" y="371254"/>
                  </a:lnTo>
                  <a:lnTo>
                    <a:pt x="188120" y="401536"/>
                  </a:lnTo>
                  <a:lnTo>
                    <a:pt x="223692" y="428948"/>
                  </a:lnTo>
                  <a:lnTo>
                    <a:pt x="261572" y="453304"/>
                  </a:lnTo>
                  <a:lnTo>
                    <a:pt x="301576" y="474420"/>
                  </a:lnTo>
                  <a:lnTo>
                    <a:pt x="343519" y="492110"/>
                  </a:lnTo>
                  <a:lnTo>
                    <a:pt x="387218" y="506191"/>
                  </a:lnTo>
                  <a:lnTo>
                    <a:pt x="432487" y="516478"/>
                  </a:lnTo>
                  <a:lnTo>
                    <a:pt x="479142" y="522785"/>
                  </a:lnTo>
                  <a:lnTo>
                    <a:pt x="526999" y="524929"/>
                  </a:lnTo>
                  <a:lnTo>
                    <a:pt x="574855" y="522785"/>
                  </a:lnTo>
                  <a:lnTo>
                    <a:pt x="621510" y="516478"/>
                  </a:lnTo>
                  <a:lnTo>
                    <a:pt x="666779" y="506191"/>
                  </a:lnTo>
                  <a:lnTo>
                    <a:pt x="710478" y="492110"/>
                  </a:lnTo>
                  <a:lnTo>
                    <a:pt x="752422" y="474420"/>
                  </a:lnTo>
                  <a:lnTo>
                    <a:pt x="792426" y="453304"/>
                  </a:lnTo>
                  <a:lnTo>
                    <a:pt x="830306" y="428948"/>
                  </a:lnTo>
                  <a:lnTo>
                    <a:pt x="865877" y="401536"/>
                  </a:lnTo>
                  <a:lnTo>
                    <a:pt x="898955" y="371254"/>
                  </a:lnTo>
                  <a:lnTo>
                    <a:pt x="929355" y="338285"/>
                  </a:lnTo>
                  <a:lnTo>
                    <a:pt x="956892" y="302815"/>
                  </a:lnTo>
                  <a:lnTo>
                    <a:pt x="981382" y="265028"/>
                  </a:lnTo>
                  <a:lnTo>
                    <a:pt x="1002641" y="225109"/>
                  </a:lnTo>
                  <a:lnTo>
                    <a:pt x="1020483" y="183243"/>
                  </a:lnTo>
                  <a:lnTo>
                    <a:pt x="1034724" y="139614"/>
                  </a:lnTo>
                  <a:lnTo>
                    <a:pt x="1045180" y="94408"/>
                  </a:lnTo>
                  <a:lnTo>
                    <a:pt x="1051666" y="47808"/>
                  </a:lnTo>
                  <a:lnTo>
                    <a:pt x="1053998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4997450" y="1555646"/>
            <a:ext cx="1143000" cy="23425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object 111"/>
          <p:cNvSpPr txBox="1"/>
          <p:nvPr/>
        </p:nvSpPr>
        <p:spPr>
          <a:xfrm>
            <a:off x="5327620" y="1463696"/>
            <a:ext cx="510971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0195" algn="l"/>
              </a:tabLst>
            </a:pPr>
            <a:r>
              <a:rPr sz="2200" spc="-10" dirty="0">
                <a:solidFill>
                  <a:srgbClr val="FF4B00"/>
                </a:solidFill>
                <a:latin typeface="Roboto Lt"/>
                <a:cs typeface="Roboto Lt"/>
              </a:rPr>
              <a:t>23,9</a:t>
            </a:r>
            <a:r>
              <a:rPr sz="2200" spc="-5" dirty="0">
                <a:solidFill>
                  <a:srgbClr val="FF4B00"/>
                </a:solidFill>
                <a:latin typeface="Roboto Lt"/>
                <a:cs typeface="Roboto Lt"/>
              </a:rPr>
              <a:t>%</a:t>
            </a:r>
            <a:r>
              <a:rPr sz="2200" dirty="0">
                <a:solidFill>
                  <a:srgbClr val="FF4B00"/>
                </a:solidFill>
                <a:latin typeface="Roboto Lt"/>
                <a:cs typeface="Roboto Lt"/>
              </a:rPr>
              <a:t>	</a:t>
            </a:r>
            <a:r>
              <a:rPr sz="2200" spc="-10" dirty="0">
                <a:solidFill>
                  <a:srgbClr val="FF4B00"/>
                </a:solidFill>
                <a:latin typeface="Roboto Lt"/>
                <a:cs typeface="Roboto Lt"/>
              </a:rPr>
              <a:t>7,3%</a:t>
            </a:r>
            <a:endParaRPr sz="2200" dirty="0">
              <a:latin typeface="Roboto Lt"/>
              <a:cs typeface="Roboto Lt"/>
            </a:endParaRPr>
          </a:p>
        </p:txBody>
      </p:sp>
      <p:sp>
        <p:nvSpPr>
          <p:cNvPr id="210" name="object 112"/>
          <p:cNvSpPr txBox="1"/>
          <p:nvPr/>
        </p:nvSpPr>
        <p:spPr>
          <a:xfrm>
            <a:off x="5355589" y="1968514"/>
            <a:ext cx="5368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0795" algn="l"/>
              </a:tabLst>
            </a:pPr>
            <a:r>
              <a:rPr sz="2200" spc="-1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26,1</a:t>
            </a:r>
            <a:r>
              <a:rPr sz="220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% </a:t>
            </a:r>
            <a:r>
              <a:rPr sz="2200" spc="-145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</a:t>
            </a:r>
            <a:r>
              <a:rPr sz="2200" dirty="0">
                <a:solidFill>
                  <a:srgbClr val="007500"/>
                </a:solidFill>
                <a:latin typeface="Roboto Lt"/>
                <a:cs typeface="Roboto Lt"/>
              </a:rPr>
              <a:t>	</a:t>
            </a:r>
            <a:r>
              <a:rPr sz="220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</a:t>
            </a:r>
            <a:r>
              <a:rPr sz="2200" spc="-15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</a:t>
            </a:r>
            <a:r>
              <a:rPr sz="2200" spc="-1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40,0%</a:t>
            </a:r>
            <a:endParaRPr sz="2200" dirty="0">
              <a:latin typeface="Roboto Lt"/>
              <a:cs typeface="Roboto Lt"/>
            </a:endParaRPr>
          </a:p>
        </p:txBody>
      </p:sp>
      <p:sp>
        <p:nvSpPr>
          <p:cNvPr id="211" name="object 95"/>
          <p:cNvSpPr txBox="1"/>
          <p:nvPr/>
        </p:nvSpPr>
        <p:spPr>
          <a:xfrm>
            <a:off x="5390872" y="2699518"/>
            <a:ext cx="481368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4B00"/>
                </a:solidFill>
                <a:latin typeface="Roboto Lt"/>
                <a:cs typeface="Roboto Lt"/>
              </a:rPr>
              <a:t>5,6</a:t>
            </a:r>
            <a:r>
              <a:rPr sz="2200" spc="-10" dirty="0" smtClean="0">
                <a:solidFill>
                  <a:srgbClr val="FF4B00"/>
                </a:solidFill>
                <a:latin typeface="Roboto Lt"/>
                <a:cs typeface="Roboto Lt"/>
              </a:rPr>
              <a:t>%</a:t>
            </a:r>
            <a:r>
              <a:rPr lang="ru-RU" sz="2200" spc="-10" dirty="0" smtClean="0">
                <a:solidFill>
                  <a:srgbClr val="FF4B00"/>
                </a:solidFill>
                <a:latin typeface="Roboto Lt"/>
                <a:cs typeface="Roboto Lt"/>
              </a:rPr>
              <a:t>                                              2,9%</a:t>
            </a:r>
            <a:endParaRPr sz="2200" dirty="0">
              <a:latin typeface="Roboto Lt"/>
              <a:cs typeface="Roboto Lt"/>
            </a:endParaRPr>
          </a:p>
        </p:txBody>
      </p:sp>
      <p:sp>
        <p:nvSpPr>
          <p:cNvPr id="212" name="object 96"/>
          <p:cNvSpPr txBox="1"/>
          <p:nvPr/>
        </p:nvSpPr>
        <p:spPr>
          <a:xfrm>
            <a:off x="5378172" y="3205277"/>
            <a:ext cx="500232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13,8</a:t>
            </a:r>
            <a:r>
              <a:rPr sz="2200" spc="-10" dirty="0" smtClean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%</a:t>
            </a:r>
            <a:r>
              <a:rPr lang="ru-RU" sz="2200" spc="-10" dirty="0" smtClean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                                           5,6%</a:t>
            </a:r>
            <a:r>
              <a:rPr sz="2200" u="sng" spc="-145" dirty="0" smtClean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</a:t>
            </a:r>
            <a:endParaRPr sz="2200" dirty="0">
              <a:latin typeface="Roboto Lt"/>
              <a:cs typeface="Roboto Lt"/>
            </a:endParaRPr>
          </a:p>
        </p:txBody>
      </p:sp>
      <p:sp>
        <p:nvSpPr>
          <p:cNvPr id="213" name="object 103"/>
          <p:cNvSpPr txBox="1"/>
          <p:nvPr/>
        </p:nvSpPr>
        <p:spPr>
          <a:xfrm>
            <a:off x="5393993" y="3965233"/>
            <a:ext cx="521151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4B00"/>
                </a:solidFill>
                <a:latin typeface="Roboto Lt"/>
                <a:cs typeface="Roboto Lt"/>
              </a:rPr>
              <a:t>2,2</a:t>
            </a:r>
            <a:r>
              <a:rPr sz="2200" spc="-10" dirty="0" smtClean="0">
                <a:solidFill>
                  <a:srgbClr val="FF4B00"/>
                </a:solidFill>
                <a:latin typeface="Roboto Lt"/>
                <a:cs typeface="Roboto Lt"/>
              </a:rPr>
              <a:t>%</a:t>
            </a:r>
            <a:r>
              <a:rPr lang="ru-RU" sz="2200" spc="-10" dirty="0" smtClean="0">
                <a:solidFill>
                  <a:srgbClr val="FF4B00"/>
                </a:solidFill>
                <a:latin typeface="Roboto Lt"/>
                <a:cs typeface="Roboto Lt"/>
              </a:rPr>
              <a:t>                                               5,6%</a:t>
            </a:r>
            <a:endParaRPr sz="2200" dirty="0">
              <a:latin typeface="Roboto Lt"/>
              <a:cs typeface="Roboto Lt"/>
            </a:endParaRPr>
          </a:p>
        </p:txBody>
      </p:sp>
      <p:sp>
        <p:nvSpPr>
          <p:cNvPr id="214" name="object 104"/>
          <p:cNvSpPr txBox="1"/>
          <p:nvPr/>
        </p:nvSpPr>
        <p:spPr>
          <a:xfrm>
            <a:off x="5378172" y="4593414"/>
            <a:ext cx="55696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66,0</a:t>
            </a:r>
            <a:r>
              <a:rPr sz="2200" spc="-10" dirty="0" smtClean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%</a:t>
            </a:r>
            <a:r>
              <a:rPr lang="ru-RU" sz="2200" spc="-10" dirty="0" smtClean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                                             9,1%</a:t>
            </a:r>
            <a:r>
              <a:rPr sz="2200" spc="-145" dirty="0" smtClean="0">
                <a:solidFill>
                  <a:srgbClr val="007500"/>
                </a:solidFill>
                <a:uFill>
                  <a:solidFill>
                    <a:srgbClr val="606060"/>
                  </a:solidFill>
                </a:uFill>
                <a:latin typeface="Roboto Lt"/>
                <a:cs typeface="Roboto Lt"/>
              </a:rPr>
              <a:t> </a:t>
            </a:r>
            <a:endParaRPr sz="2200" dirty="0">
              <a:latin typeface="Roboto Lt"/>
              <a:cs typeface="Roboto Lt"/>
            </a:endParaRPr>
          </a:p>
        </p:txBody>
      </p:sp>
      <p:sp>
        <p:nvSpPr>
          <p:cNvPr id="215" name="object 124"/>
          <p:cNvSpPr txBox="1"/>
          <p:nvPr/>
        </p:nvSpPr>
        <p:spPr>
          <a:xfrm>
            <a:off x="6018694" y="5395314"/>
            <a:ext cx="895985" cy="3041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305"/>
              </a:spcBef>
            </a:pPr>
            <a:r>
              <a:rPr sz="10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д</a:t>
            </a:r>
            <a:r>
              <a:rPr sz="10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о</a:t>
            </a:r>
            <a:r>
              <a:rPr sz="1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л</a:t>
            </a:r>
            <a:r>
              <a:rPr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я</a:t>
            </a:r>
            <a:r>
              <a:rPr sz="1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ресурсов  </a:t>
            </a:r>
            <a:r>
              <a:rPr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в</a:t>
            </a:r>
            <a:r>
              <a:rPr sz="10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России</a:t>
            </a:r>
            <a:endParaRPr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Roboto"/>
            </a:endParaRPr>
          </a:p>
        </p:txBody>
      </p:sp>
      <p:sp>
        <p:nvSpPr>
          <p:cNvPr id="216" name="object 125"/>
          <p:cNvSpPr txBox="1"/>
          <p:nvPr/>
        </p:nvSpPr>
        <p:spPr>
          <a:xfrm>
            <a:off x="7246459" y="5418615"/>
            <a:ext cx="1309370" cy="30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95"/>
              </a:lnSpc>
              <a:spcBef>
                <a:spcPts val="100"/>
              </a:spcBef>
            </a:pPr>
            <a:r>
              <a:rPr sz="10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доля</a:t>
            </a:r>
            <a:r>
              <a:rPr sz="1000" spc="-4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ресурсов</a:t>
            </a:r>
            <a:endParaRPr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Roboto"/>
            </a:endParaRPr>
          </a:p>
          <a:p>
            <a:pPr marL="12700">
              <a:lnSpc>
                <a:spcPts val="1095"/>
              </a:lnSpc>
            </a:pPr>
            <a:r>
              <a:rPr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в</a:t>
            </a:r>
            <a:r>
              <a:rPr sz="10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Сибирском</a:t>
            </a:r>
            <a:r>
              <a:rPr sz="10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регионе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47779" y="1993840"/>
            <a:ext cx="6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7" name="object 133"/>
          <p:cNvSpPr txBox="1"/>
          <p:nvPr/>
        </p:nvSpPr>
        <p:spPr>
          <a:xfrm>
            <a:off x="6809073" y="2079992"/>
            <a:ext cx="751529" cy="3282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400"/>
              </a:spcBef>
            </a:pPr>
            <a:r>
              <a:rPr lang="ru-RU" sz="1200" b="1" spc="-95" dirty="0" smtClean="0">
                <a:latin typeface="Trebuchet MS"/>
                <a:cs typeface="Trebuchet MS"/>
              </a:rPr>
              <a:t>К</a:t>
            </a:r>
            <a:r>
              <a:rPr lang="en-US" sz="1200" b="1" spc="-95" dirty="0" smtClean="0">
                <a:latin typeface="Trebuchet MS"/>
                <a:cs typeface="Trebuchet MS"/>
              </a:rPr>
              <a:t>E</a:t>
            </a:r>
            <a:r>
              <a:rPr lang="ru-RU" sz="1200" b="1" spc="-95" dirty="0" smtClean="0">
                <a:latin typeface="Trebuchet MS"/>
                <a:cs typeface="Trebuchet MS"/>
              </a:rPr>
              <a:t>Д</a:t>
            </a:r>
            <a:r>
              <a:rPr lang="en-US" sz="1200" b="1" spc="-95" dirty="0" smtClean="0">
                <a:latin typeface="Trebuchet MS"/>
                <a:cs typeface="Trebuchet MS"/>
              </a:rPr>
              <a:t>PO</a:t>
            </a:r>
            <a:r>
              <a:rPr lang="ru-RU" sz="1200" b="1" spc="-95" dirty="0" smtClean="0">
                <a:latin typeface="Trebuchet MS"/>
                <a:cs typeface="Trebuchet MS"/>
              </a:rPr>
              <a:t>ВЫЙ </a:t>
            </a:r>
            <a:r>
              <a:rPr lang="ru-RU" sz="1200" b="1" spc="-290" dirty="0" smtClean="0">
                <a:latin typeface="Trebuchet MS"/>
                <a:cs typeface="Trebuchet MS"/>
              </a:rPr>
              <a:t> </a:t>
            </a:r>
            <a:r>
              <a:rPr lang="en-US" sz="1200" b="1" spc="-125" dirty="0" smtClean="0">
                <a:latin typeface="Trebuchet MS"/>
                <a:cs typeface="Trebuchet MS"/>
              </a:rPr>
              <a:t>OPEX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18" name="object 147"/>
          <p:cNvSpPr txBox="1"/>
          <p:nvPr/>
        </p:nvSpPr>
        <p:spPr>
          <a:xfrm>
            <a:off x="6775079" y="3369638"/>
            <a:ext cx="7776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25" dirty="0" smtClean="0">
                <a:latin typeface="Trebuchet MS"/>
                <a:cs typeface="Trebuchet MS"/>
              </a:rPr>
              <a:t>Ч</a:t>
            </a:r>
            <a:r>
              <a:rPr lang="en-US" sz="1200" b="1" spc="-125" dirty="0" smtClean="0">
                <a:latin typeface="Trebuchet MS"/>
                <a:cs typeface="Trebuchet MS"/>
              </a:rPr>
              <a:t>E</a:t>
            </a:r>
            <a:r>
              <a:rPr lang="en-US" sz="1200" b="1" spc="-140" dirty="0" smtClean="0">
                <a:latin typeface="Trebuchet MS"/>
                <a:cs typeface="Trebuchet MS"/>
              </a:rPr>
              <a:t>P</a:t>
            </a:r>
            <a:r>
              <a:rPr lang="ru-RU" sz="1200" b="1" spc="-130" dirty="0" smtClean="0">
                <a:latin typeface="Trebuchet MS"/>
                <a:cs typeface="Trebuchet MS"/>
              </a:rPr>
              <a:t>НИ</a:t>
            </a:r>
            <a:r>
              <a:rPr lang="ru-RU" sz="1200" b="1" spc="-140" dirty="0" smtClean="0">
                <a:latin typeface="Trebuchet MS"/>
                <a:cs typeface="Trebuchet MS"/>
              </a:rPr>
              <a:t>К</a:t>
            </a:r>
            <a:r>
              <a:rPr lang="en-US" sz="1200" b="1" spc="-80" dirty="0" smtClean="0">
                <a:latin typeface="Trebuchet MS"/>
                <a:cs typeface="Trebuchet MS"/>
              </a:rPr>
              <a:t>A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19" name="object 148"/>
          <p:cNvSpPr txBox="1"/>
          <p:nvPr/>
        </p:nvSpPr>
        <p:spPr>
          <a:xfrm>
            <a:off x="8107581" y="3359165"/>
            <a:ext cx="74042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25" dirty="0" smtClean="0">
                <a:latin typeface="Trebuchet MS"/>
                <a:cs typeface="Trebuchet MS"/>
              </a:rPr>
              <a:t>Г</a:t>
            </a:r>
            <a:r>
              <a:rPr lang="en-US" sz="1200" b="1" spc="-125" dirty="0" smtClean="0">
                <a:latin typeface="Trebuchet MS"/>
                <a:cs typeface="Trebuchet MS"/>
              </a:rPr>
              <a:t>O</a:t>
            </a:r>
            <a:r>
              <a:rPr lang="ru-RU" sz="1200" b="1" spc="-125" dirty="0" smtClean="0">
                <a:latin typeface="Trebuchet MS"/>
                <a:cs typeface="Trebuchet MS"/>
              </a:rPr>
              <a:t>ЛУБИК</a:t>
            </a:r>
            <a:r>
              <a:rPr lang="en-US" sz="1200" b="1" spc="-125" dirty="0" smtClean="0">
                <a:latin typeface="Trebuchet MS"/>
                <a:cs typeface="Trebuchet MS"/>
              </a:rPr>
              <a:t>A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20" name="object 150"/>
          <p:cNvSpPr txBox="1"/>
          <p:nvPr/>
        </p:nvSpPr>
        <p:spPr>
          <a:xfrm>
            <a:off x="6796322" y="4654650"/>
            <a:ext cx="7107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90" dirty="0" smtClean="0">
                <a:latin typeface="Trebuchet MS"/>
                <a:cs typeface="Trebuchet MS"/>
              </a:rPr>
              <a:t>К</a:t>
            </a:r>
            <a:r>
              <a:rPr lang="ru-RU" sz="1200" b="1" spc="-120" dirty="0" smtClean="0">
                <a:latin typeface="Trebuchet MS"/>
                <a:cs typeface="Trebuchet MS"/>
              </a:rPr>
              <a:t>ЛЮКВ</a:t>
            </a:r>
            <a:r>
              <a:rPr lang="en-US" sz="1200" b="1" spc="-120" dirty="0" smtClean="0">
                <a:latin typeface="Trebuchet MS"/>
                <a:cs typeface="Trebuchet MS"/>
              </a:rPr>
              <a:t>A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21" name="object 149"/>
          <p:cNvSpPr txBox="1"/>
          <p:nvPr/>
        </p:nvSpPr>
        <p:spPr>
          <a:xfrm>
            <a:off x="8081753" y="4670358"/>
            <a:ext cx="766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20" dirty="0">
                <a:latin typeface="Trebuchet MS"/>
                <a:cs typeface="Trebuchet MS"/>
              </a:rPr>
              <a:t>Б</a:t>
            </a:r>
            <a:r>
              <a:rPr lang="en-US" sz="1200" b="1" spc="-140" dirty="0" smtClean="0">
                <a:latin typeface="Trebuchet MS"/>
                <a:cs typeface="Trebuchet MS"/>
              </a:rPr>
              <a:t>P</a:t>
            </a:r>
            <a:r>
              <a:rPr lang="en-US" sz="1200" b="1" spc="-114" dirty="0" smtClean="0">
                <a:latin typeface="Trebuchet MS"/>
                <a:cs typeface="Trebuchet MS"/>
              </a:rPr>
              <a:t>YC</a:t>
            </a:r>
            <a:r>
              <a:rPr lang="ru-RU" sz="1200" b="1" spc="-114" dirty="0" smtClean="0">
                <a:latin typeface="Trebuchet MS"/>
                <a:cs typeface="Trebuchet MS"/>
              </a:rPr>
              <a:t>НИ</a:t>
            </a:r>
            <a:r>
              <a:rPr lang="ru-RU" sz="1200" b="1" spc="-135" dirty="0" smtClean="0">
                <a:latin typeface="Trebuchet MS"/>
                <a:cs typeface="Trebuchet MS"/>
              </a:rPr>
              <a:t>К</a:t>
            </a:r>
            <a:r>
              <a:rPr lang="en-US" sz="1200" b="1" spc="-80" dirty="0" smtClean="0">
                <a:latin typeface="Trebuchet MS"/>
                <a:cs typeface="Trebuchet MS"/>
              </a:rPr>
              <a:t>A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22" name="object 137"/>
          <p:cNvSpPr txBox="1"/>
          <p:nvPr/>
        </p:nvSpPr>
        <p:spPr>
          <a:xfrm>
            <a:off x="8195617" y="2109819"/>
            <a:ext cx="480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20" dirty="0" smtClean="0">
                <a:latin typeface="Trebuchet MS"/>
                <a:cs typeface="Trebuchet MS"/>
              </a:rPr>
              <a:t>Г</a:t>
            </a:r>
            <a:r>
              <a:rPr lang="en-US" sz="1200" b="1" spc="-120" dirty="0" smtClean="0">
                <a:latin typeface="Trebuchet MS"/>
                <a:cs typeface="Trebuchet MS"/>
              </a:rPr>
              <a:t>P</a:t>
            </a:r>
            <a:r>
              <a:rPr lang="ru-RU" sz="1200" b="1" spc="-120" dirty="0" smtClean="0">
                <a:latin typeface="Trebuchet MS"/>
                <a:cs typeface="Trebuchet MS"/>
              </a:rPr>
              <a:t>ИБЫ</a:t>
            </a:r>
            <a:endParaRPr lang="ru-RU" sz="1200" dirty="0">
              <a:latin typeface="Trebuchet MS"/>
              <a:cs typeface="Trebuchet MS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6018694" y="1781426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6106112" y="2275969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8896630" y="1781426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8931994" y="2291546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6034651" y="3003205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8931994" y="2993429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V="1">
            <a:off x="6013496" y="3533122"/>
            <a:ext cx="588751" cy="149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9026432" y="3533122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6602247" y="3190988"/>
            <a:ext cx="103616" cy="3421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flipH="1" flipV="1">
            <a:off x="8902334" y="3068219"/>
            <a:ext cx="124098" cy="46390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6013496" y="4232381"/>
            <a:ext cx="709298" cy="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8938413" y="4270273"/>
            <a:ext cx="7834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V="1">
            <a:off x="6064813" y="4915985"/>
            <a:ext cx="717615" cy="15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9095145" y="4876867"/>
            <a:ext cx="6461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flipH="1" flipV="1">
            <a:off x="8931994" y="4412962"/>
            <a:ext cx="169035" cy="46390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bject 166"/>
          <p:cNvSpPr txBox="1"/>
          <p:nvPr/>
        </p:nvSpPr>
        <p:spPr>
          <a:xfrm>
            <a:off x="4315382" y="2933068"/>
            <a:ext cx="314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5" dirty="0">
                <a:latin typeface="Arial"/>
                <a:cs typeface="Arial"/>
              </a:rPr>
              <a:t>итого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923" y="-55910"/>
            <a:ext cx="11583912" cy="6581322"/>
            <a:chOff x="-64390" y="-16932"/>
            <a:chExt cx="11583912" cy="6581322"/>
          </a:xfrm>
        </p:grpSpPr>
        <p:sp>
          <p:nvSpPr>
            <p:cNvPr id="3" name="object 3"/>
            <p:cNvSpPr/>
            <p:nvPr/>
          </p:nvSpPr>
          <p:spPr>
            <a:xfrm>
              <a:off x="2452233" y="-1"/>
              <a:ext cx="9003621" cy="6564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083" y="0"/>
              <a:ext cx="2590144" cy="212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64390" y="-16932"/>
              <a:ext cx="2045548" cy="6953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005851" y="135469"/>
            <a:ext cx="8235696" cy="667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ОРГАНИЗАЦИОННО-ПРАВОВЫЕ МЕХАНИЗМЫ ОТРАСЛИ</a:t>
            </a:r>
            <a:endParaRPr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5184266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6"/>
          <p:cNvSpPr txBox="1"/>
          <p:nvPr/>
        </p:nvSpPr>
        <p:spPr>
          <a:xfrm>
            <a:off x="7522604" y="815161"/>
            <a:ext cx="3718943" cy="56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8450" marR="5080" indent="-285750">
              <a:lnSpc>
                <a:spcPts val="152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социально-экономического  развития Томской области до 2030 </a:t>
            </a:r>
            <a:r>
              <a:rPr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  <a:endParaRPr lang="ru-RU" sz="1400" dirty="0">
              <a:latin typeface="Bahnschrift Light Condense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5080" indent="-285750">
              <a:lnSpc>
                <a:spcPts val="152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"Развитие сельского хозяйства, рынков сырья и продовольствия в Томской области" на 2020-2024 </a:t>
            </a: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</a:t>
            </a:r>
          </a:p>
          <a:p>
            <a:pPr marL="298450" marR="5080" indent="-285750">
              <a:lnSpc>
                <a:spcPts val="152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«Развитие </a:t>
            </a:r>
            <a:r>
              <a:rPr lang="ru-RU" sz="1400" dirty="0" err="1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</a:t>
            </a: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-промышленного кластера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возобновляемых природных </a:t>
            </a: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 Томской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до 2025 </a:t>
            </a: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года»</a:t>
            </a:r>
          </a:p>
          <a:p>
            <a:pPr marL="298450" marR="5080" indent="-285750">
              <a:lnSpc>
                <a:spcPts val="152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создания инновационного  территориального центра «ИНО Томск» </a:t>
            </a:r>
            <a:endParaRPr lang="ru-RU" sz="1400" dirty="0" smtClean="0">
              <a:latin typeface="Bahnschrift Light Condense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5080" indent="-285750">
              <a:lnSpc>
                <a:spcPts val="152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Томской области №</a:t>
            </a: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205-03 «Об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установлении порядка заготовки пищевых лесных ресурсов и сбора лекарственных растений гражданами для собственных нужд на территории Томской </a:t>
            </a: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области»</a:t>
            </a:r>
          </a:p>
          <a:p>
            <a:pPr marL="298450" marR="5080" indent="-285750">
              <a:lnSpc>
                <a:spcPts val="152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</a:t>
            </a:r>
            <a:r>
              <a:rPr lang="ru-RU" sz="1400" dirty="0">
                <a:latin typeface="Bahnschrift Ligh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Администрации Томской области от 25.08.2020 № 412 а «Об утверждении Порядка предоставления субсидий на возмещение части затрат, связанных с реализацией бизнес-проектов, направленных на развитие сферы заготовки и переработки дикорастущего, пищевого сырья в Томской области»</a:t>
            </a:r>
          </a:p>
          <a:p>
            <a:pPr marL="12700" marR="5080">
              <a:lnSpc>
                <a:spcPts val="1520"/>
              </a:lnSpc>
              <a:spcBef>
                <a:spcPts val="280"/>
              </a:spcBef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520"/>
              </a:lnSpc>
              <a:spcBef>
                <a:spcPts val="280"/>
              </a:spcBef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520"/>
              </a:lnSpc>
              <a:spcBef>
                <a:spcPts val="280"/>
              </a:spcBef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520"/>
              </a:lnSpc>
              <a:spcBef>
                <a:spcPts val="280"/>
              </a:spcBef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520"/>
              </a:lnSpc>
              <a:spcBef>
                <a:spcPts val="280"/>
              </a:spcBef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520"/>
              </a:lnSpc>
              <a:spcBef>
                <a:spcPts val="280"/>
              </a:spcBef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16" y="2668035"/>
            <a:ext cx="5815193" cy="1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7759" y="-624"/>
            <a:ext cx="11513186" cy="6480620"/>
            <a:chOff x="6336" y="-1"/>
            <a:chExt cx="11513186" cy="6480620"/>
          </a:xfrm>
        </p:grpSpPr>
        <p:sp>
          <p:nvSpPr>
            <p:cNvPr id="3" name="object 3"/>
            <p:cNvSpPr/>
            <p:nvPr/>
          </p:nvSpPr>
          <p:spPr>
            <a:xfrm>
              <a:off x="2974312" y="-1"/>
              <a:ext cx="8481542" cy="64799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ОТРАСЛЕВАЯ СХЕМА ПРОМЫШЛЕННОЙ  ЗАГОТОВКИ ПЕРЕРАБОТКИ ДИКОРОСОВ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 dirty="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5184266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107"/>
          <p:cNvGrpSpPr/>
          <p:nvPr/>
        </p:nvGrpSpPr>
        <p:grpSpPr>
          <a:xfrm>
            <a:off x="19564" y="3474532"/>
            <a:ext cx="9527046" cy="1296524"/>
            <a:chOff x="325959" y="3484160"/>
            <a:chExt cx="11842840" cy="1270825"/>
          </a:xfrm>
        </p:grpSpPr>
        <p:sp>
          <p:nvSpPr>
            <p:cNvPr id="43" name="object 108"/>
            <p:cNvSpPr/>
            <p:nvPr/>
          </p:nvSpPr>
          <p:spPr>
            <a:xfrm>
              <a:off x="526275" y="4433416"/>
              <a:ext cx="2861945" cy="0"/>
            </a:xfrm>
            <a:custGeom>
              <a:avLst/>
              <a:gdLst/>
              <a:ahLst/>
              <a:cxnLst/>
              <a:rect l="l" t="t" r="r" b="b"/>
              <a:pathLst>
                <a:path w="2861945">
                  <a:moveTo>
                    <a:pt x="0" y="0"/>
                  </a:moveTo>
                  <a:lnTo>
                    <a:pt x="2861576" y="0"/>
                  </a:lnTo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09"/>
            <p:cNvSpPr/>
            <p:nvPr/>
          </p:nvSpPr>
          <p:spPr>
            <a:xfrm>
              <a:off x="325959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912" y="0"/>
                  </a:moveTo>
                  <a:lnTo>
                    <a:pt x="92269" y="6877"/>
                  </a:lnTo>
                  <a:lnTo>
                    <a:pt x="55234" y="26029"/>
                  </a:lnTo>
                  <a:lnTo>
                    <a:pt x="26029" y="55231"/>
                  </a:lnTo>
                  <a:lnTo>
                    <a:pt x="6877" y="92262"/>
                  </a:lnTo>
                  <a:lnTo>
                    <a:pt x="0" y="134899"/>
                  </a:lnTo>
                  <a:lnTo>
                    <a:pt x="6877" y="177542"/>
                  </a:lnTo>
                  <a:lnTo>
                    <a:pt x="26029" y="214577"/>
                  </a:lnTo>
                  <a:lnTo>
                    <a:pt x="55234" y="243781"/>
                  </a:lnTo>
                  <a:lnTo>
                    <a:pt x="92269" y="262933"/>
                  </a:lnTo>
                  <a:lnTo>
                    <a:pt x="134912" y="269811"/>
                  </a:lnTo>
                  <a:lnTo>
                    <a:pt x="177548" y="262933"/>
                  </a:lnTo>
                  <a:lnTo>
                    <a:pt x="214579" y="243781"/>
                  </a:lnTo>
                  <a:lnTo>
                    <a:pt x="243782" y="214577"/>
                  </a:lnTo>
                  <a:lnTo>
                    <a:pt x="262933" y="177542"/>
                  </a:lnTo>
                  <a:lnTo>
                    <a:pt x="269811" y="134899"/>
                  </a:lnTo>
                  <a:lnTo>
                    <a:pt x="262933" y="92262"/>
                  </a:lnTo>
                  <a:lnTo>
                    <a:pt x="243782" y="55231"/>
                  </a:lnTo>
                  <a:lnTo>
                    <a:pt x="214579" y="26029"/>
                  </a:lnTo>
                  <a:lnTo>
                    <a:pt x="177548" y="6877"/>
                  </a:lnTo>
                  <a:lnTo>
                    <a:pt x="134912" y="0"/>
                  </a:lnTo>
                  <a:close/>
                </a:path>
              </a:pathLst>
            </a:custGeom>
            <a:solidFill>
              <a:srgbClr val="FEA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0"/>
            <p:cNvSpPr/>
            <p:nvPr/>
          </p:nvSpPr>
          <p:spPr>
            <a:xfrm>
              <a:off x="325959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811" y="134899"/>
                  </a:moveTo>
                  <a:lnTo>
                    <a:pt x="262933" y="177542"/>
                  </a:lnTo>
                  <a:lnTo>
                    <a:pt x="243782" y="214577"/>
                  </a:lnTo>
                  <a:lnTo>
                    <a:pt x="214579" y="243781"/>
                  </a:lnTo>
                  <a:lnTo>
                    <a:pt x="177548" y="262933"/>
                  </a:lnTo>
                  <a:lnTo>
                    <a:pt x="134912" y="269811"/>
                  </a:lnTo>
                  <a:lnTo>
                    <a:pt x="92269" y="262933"/>
                  </a:lnTo>
                  <a:lnTo>
                    <a:pt x="55234" y="243781"/>
                  </a:lnTo>
                  <a:lnTo>
                    <a:pt x="26029" y="214577"/>
                  </a:lnTo>
                  <a:lnTo>
                    <a:pt x="6877" y="177542"/>
                  </a:lnTo>
                  <a:lnTo>
                    <a:pt x="0" y="134899"/>
                  </a:lnTo>
                  <a:lnTo>
                    <a:pt x="6877" y="92262"/>
                  </a:lnTo>
                  <a:lnTo>
                    <a:pt x="26029" y="55231"/>
                  </a:lnTo>
                  <a:lnTo>
                    <a:pt x="55234" y="26029"/>
                  </a:lnTo>
                  <a:lnTo>
                    <a:pt x="92269" y="6877"/>
                  </a:lnTo>
                  <a:lnTo>
                    <a:pt x="134912" y="0"/>
                  </a:lnTo>
                  <a:lnTo>
                    <a:pt x="177548" y="6877"/>
                  </a:lnTo>
                  <a:lnTo>
                    <a:pt x="214579" y="26029"/>
                  </a:lnTo>
                  <a:lnTo>
                    <a:pt x="243782" y="55231"/>
                  </a:lnTo>
                  <a:lnTo>
                    <a:pt x="262933" y="92262"/>
                  </a:lnTo>
                  <a:lnTo>
                    <a:pt x="269811" y="134899"/>
                  </a:lnTo>
                  <a:close/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4860" y="3484160"/>
              <a:ext cx="1286794" cy="1270825"/>
            </a:xfrm>
            <a:prstGeom prst="rect">
              <a:avLst/>
            </a:prstGeom>
          </p:spPr>
        </p:pic>
        <p:sp>
          <p:nvSpPr>
            <p:cNvPr id="47" name="object 112"/>
            <p:cNvSpPr/>
            <p:nvPr/>
          </p:nvSpPr>
          <p:spPr>
            <a:xfrm>
              <a:off x="3461431" y="4433416"/>
              <a:ext cx="2861945" cy="0"/>
            </a:xfrm>
            <a:custGeom>
              <a:avLst/>
              <a:gdLst/>
              <a:ahLst/>
              <a:cxnLst/>
              <a:rect l="l" t="t" r="r" b="b"/>
              <a:pathLst>
                <a:path w="2861945">
                  <a:moveTo>
                    <a:pt x="0" y="0"/>
                  </a:moveTo>
                  <a:lnTo>
                    <a:pt x="2861576" y="0"/>
                  </a:lnTo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13"/>
            <p:cNvSpPr/>
            <p:nvPr/>
          </p:nvSpPr>
          <p:spPr>
            <a:xfrm>
              <a:off x="3261117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912" y="0"/>
                  </a:moveTo>
                  <a:lnTo>
                    <a:pt x="92269" y="6877"/>
                  </a:lnTo>
                  <a:lnTo>
                    <a:pt x="55234" y="26029"/>
                  </a:lnTo>
                  <a:lnTo>
                    <a:pt x="26029" y="55231"/>
                  </a:lnTo>
                  <a:lnTo>
                    <a:pt x="6877" y="92262"/>
                  </a:lnTo>
                  <a:lnTo>
                    <a:pt x="0" y="134899"/>
                  </a:lnTo>
                  <a:lnTo>
                    <a:pt x="6877" y="177542"/>
                  </a:lnTo>
                  <a:lnTo>
                    <a:pt x="26029" y="214577"/>
                  </a:lnTo>
                  <a:lnTo>
                    <a:pt x="55234" y="243781"/>
                  </a:lnTo>
                  <a:lnTo>
                    <a:pt x="92269" y="262933"/>
                  </a:lnTo>
                  <a:lnTo>
                    <a:pt x="134912" y="269811"/>
                  </a:lnTo>
                  <a:lnTo>
                    <a:pt x="177548" y="262933"/>
                  </a:lnTo>
                  <a:lnTo>
                    <a:pt x="214579" y="243781"/>
                  </a:lnTo>
                  <a:lnTo>
                    <a:pt x="243782" y="214577"/>
                  </a:lnTo>
                  <a:lnTo>
                    <a:pt x="262933" y="177542"/>
                  </a:lnTo>
                  <a:lnTo>
                    <a:pt x="269811" y="134899"/>
                  </a:lnTo>
                  <a:lnTo>
                    <a:pt x="262933" y="92262"/>
                  </a:lnTo>
                  <a:lnTo>
                    <a:pt x="243782" y="55231"/>
                  </a:lnTo>
                  <a:lnTo>
                    <a:pt x="214579" y="26029"/>
                  </a:lnTo>
                  <a:lnTo>
                    <a:pt x="177548" y="6877"/>
                  </a:lnTo>
                  <a:lnTo>
                    <a:pt x="134912" y="0"/>
                  </a:lnTo>
                  <a:close/>
                </a:path>
              </a:pathLst>
            </a:custGeom>
            <a:solidFill>
              <a:srgbClr val="FEA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4"/>
            <p:cNvSpPr/>
            <p:nvPr/>
          </p:nvSpPr>
          <p:spPr>
            <a:xfrm>
              <a:off x="3261117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811" y="134899"/>
                  </a:moveTo>
                  <a:lnTo>
                    <a:pt x="262933" y="177542"/>
                  </a:lnTo>
                  <a:lnTo>
                    <a:pt x="243782" y="214577"/>
                  </a:lnTo>
                  <a:lnTo>
                    <a:pt x="214579" y="243781"/>
                  </a:lnTo>
                  <a:lnTo>
                    <a:pt x="177548" y="262933"/>
                  </a:lnTo>
                  <a:lnTo>
                    <a:pt x="134912" y="269811"/>
                  </a:lnTo>
                  <a:lnTo>
                    <a:pt x="92269" y="262933"/>
                  </a:lnTo>
                  <a:lnTo>
                    <a:pt x="55234" y="243781"/>
                  </a:lnTo>
                  <a:lnTo>
                    <a:pt x="26029" y="214577"/>
                  </a:lnTo>
                  <a:lnTo>
                    <a:pt x="6877" y="177542"/>
                  </a:lnTo>
                  <a:lnTo>
                    <a:pt x="0" y="134899"/>
                  </a:lnTo>
                  <a:lnTo>
                    <a:pt x="6877" y="92262"/>
                  </a:lnTo>
                  <a:lnTo>
                    <a:pt x="26029" y="55231"/>
                  </a:lnTo>
                  <a:lnTo>
                    <a:pt x="55234" y="26029"/>
                  </a:lnTo>
                  <a:lnTo>
                    <a:pt x="92269" y="6877"/>
                  </a:lnTo>
                  <a:lnTo>
                    <a:pt x="134912" y="0"/>
                  </a:lnTo>
                  <a:lnTo>
                    <a:pt x="177548" y="6877"/>
                  </a:lnTo>
                  <a:lnTo>
                    <a:pt x="214579" y="26029"/>
                  </a:lnTo>
                  <a:lnTo>
                    <a:pt x="243782" y="55231"/>
                  </a:lnTo>
                  <a:lnTo>
                    <a:pt x="262933" y="92262"/>
                  </a:lnTo>
                  <a:lnTo>
                    <a:pt x="269811" y="134899"/>
                  </a:lnTo>
                  <a:close/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5"/>
            <p:cNvSpPr/>
            <p:nvPr/>
          </p:nvSpPr>
          <p:spPr>
            <a:xfrm>
              <a:off x="6372063" y="4433416"/>
              <a:ext cx="2861945" cy="0"/>
            </a:xfrm>
            <a:custGeom>
              <a:avLst/>
              <a:gdLst/>
              <a:ahLst/>
              <a:cxnLst/>
              <a:rect l="l" t="t" r="r" b="b"/>
              <a:pathLst>
                <a:path w="2861945">
                  <a:moveTo>
                    <a:pt x="0" y="0"/>
                  </a:moveTo>
                  <a:lnTo>
                    <a:pt x="2861576" y="0"/>
                  </a:lnTo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6"/>
            <p:cNvSpPr/>
            <p:nvPr/>
          </p:nvSpPr>
          <p:spPr>
            <a:xfrm>
              <a:off x="6171749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99" y="0"/>
                  </a:moveTo>
                  <a:lnTo>
                    <a:pt x="92262" y="6877"/>
                  </a:lnTo>
                  <a:lnTo>
                    <a:pt x="55231" y="26029"/>
                  </a:lnTo>
                  <a:lnTo>
                    <a:pt x="26029" y="55231"/>
                  </a:lnTo>
                  <a:lnTo>
                    <a:pt x="6877" y="92262"/>
                  </a:lnTo>
                  <a:lnTo>
                    <a:pt x="0" y="134899"/>
                  </a:lnTo>
                  <a:lnTo>
                    <a:pt x="6877" y="177542"/>
                  </a:lnTo>
                  <a:lnTo>
                    <a:pt x="26029" y="214577"/>
                  </a:lnTo>
                  <a:lnTo>
                    <a:pt x="55231" y="243781"/>
                  </a:lnTo>
                  <a:lnTo>
                    <a:pt x="92262" y="262933"/>
                  </a:lnTo>
                  <a:lnTo>
                    <a:pt x="134899" y="269811"/>
                  </a:lnTo>
                  <a:lnTo>
                    <a:pt x="177542" y="262933"/>
                  </a:lnTo>
                  <a:lnTo>
                    <a:pt x="214577" y="243781"/>
                  </a:lnTo>
                  <a:lnTo>
                    <a:pt x="243781" y="214577"/>
                  </a:lnTo>
                  <a:lnTo>
                    <a:pt x="262933" y="177542"/>
                  </a:lnTo>
                  <a:lnTo>
                    <a:pt x="269811" y="134899"/>
                  </a:lnTo>
                  <a:lnTo>
                    <a:pt x="262933" y="92262"/>
                  </a:lnTo>
                  <a:lnTo>
                    <a:pt x="243781" y="55231"/>
                  </a:lnTo>
                  <a:lnTo>
                    <a:pt x="214577" y="26029"/>
                  </a:lnTo>
                  <a:lnTo>
                    <a:pt x="177542" y="6877"/>
                  </a:lnTo>
                  <a:lnTo>
                    <a:pt x="134899" y="0"/>
                  </a:lnTo>
                  <a:close/>
                </a:path>
              </a:pathLst>
            </a:custGeom>
            <a:solidFill>
              <a:srgbClr val="FEA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7"/>
            <p:cNvSpPr/>
            <p:nvPr/>
          </p:nvSpPr>
          <p:spPr>
            <a:xfrm>
              <a:off x="6171749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811" y="134899"/>
                  </a:moveTo>
                  <a:lnTo>
                    <a:pt x="262933" y="177542"/>
                  </a:lnTo>
                  <a:lnTo>
                    <a:pt x="243781" y="214577"/>
                  </a:lnTo>
                  <a:lnTo>
                    <a:pt x="214577" y="243781"/>
                  </a:lnTo>
                  <a:lnTo>
                    <a:pt x="177542" y="262933"/>
                  </a:lnTo>
                  <a:lnTo>
                    <a:pt x="134899" y="269811"/>
                  </a:lnTo>
                  <a:lnTo>
                    <a:pt x="92262" y="262933"/>
                  </a:lnTo>
                  <a:lnTo>
                    <a:pt x="55231" y="243781"/>
                  </a:lnTo>
                  <a:lnTo>
                    <a:pt x="26029" y="214577"/>
                  </a:lnTo>
                  <a:lnTo>
                    <a:pt x="6877" y="177542"/>
                  </a:lnTo>
                  <a:lnTo>
                    <a:pt x="0" y="134899"/>
                  </a:lnTo>
                  <a:lnTo>
                    <a:pt x="6877" y="92262"/>
                  </a:lnTo>
                  <a:lnTo>
                    <a:pt x="26029" y="55231"/>
                  </a:lnTo>
                  <a:lnTo>
                    <a:pt x="55231" y="26029"/>
                  </a:lnTo>
                  <a:lnTo>
                    <a:pt x="92262" y="6877"/>
                  </a:lnTo>
                  <a:lnTo>
                    <a:pt x="134899" y="0"/>
                  </a:lnTo>
                  <a:lnTo>
                    <a:pt x="177542" y="6877"/>
                  </a:lnTo>
                  <a:lnTo>
                    <a:pt x="214577" y="26029"/>
                  </a:lnTo>
                  <a:lnTo>
                    <a:pt x="243781" y="55231"/>
                  </a:lnTo>
                  <a:lnTo>
                    <a:pt x="262933" y="92262"/>
                  </a:lnTo>
                  <a:lnTo>
                    <a:pt x="269811" y="134899"/>
                  </a:lnTo>
                  <a:close/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8"/>
            <p:cNvSpPr/>
            <p:nvPr/>
          </p:nvSpPr>
          <p:spPr>
            <a:xfrm>
              <a:off x="9307221" y="4433416"/>
              <a:ext cx="2834005" cy="0"/>
            </a:xfrm>
            <a:custGeom>
              <a:avLst/>
              <a:gdLst/>
              <a:ahLst/>
              <a:cxnLst/>
              <a:rect l="l" t="t" r="r" b="b"/>
              <a:pathLst>
                <a:path w="2834004">
                  <a:moveTo>
                    <a:pt x="0" y="0"/>
                  </a:moveTo>
                  <a:lnTo>
                    <a:pt x="2833547" y="0"/>
                  </a:lnTo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1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91901" y="4391841"/>
              <a:ext cx="76898" cy="83159"/>
            </a:xfrm>
            <a:prstGeom prst="rect">
              <a:avLst/>
            </a:prstGeom>
          </p:spPr>
        </p:pic>
        <p:sp>
          <p:nvSpPr>
            <p:cNvPr id="55" name="object 120"/>
            <p:cNvSpPr/>
            <p:nvPr/>
          </p:nvSpPr>
          <p:spPr>
            <a:xfrm>
              <a:off x="9106906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99" y="0"/>
                  </a:moveTo>
                  <a:lnTo>
                    <a:pt x="92262" y="6877"/>
                  </a:lnTo>
                  <a:lnTo>
                    <a:pt x="55231" y="26029"/>
                  </a:lnTo>
                  <a:lnTo>
                    <a:pt x="26029" y="55231"/>
                  </a:lnTo>
                  <a:lnTo>
                    <a:pt x="6877" y="92262"/>
                  </a:lnTo>
                  <a:lnTo>
                    <a:pt x="0" y="134899"/>
                  </a:lnTo>
                  <a:lnTo>
                    <a:pt x="6877" y="177542"/>
                  </a:lnTo>
                  <a:lnTo>
                    <a:pt x="26029" y="214577"/>
                  </a:lnTo>
                  <a:lnTo>
                    <a:pt x="55231" y="243781"/>
                  </a:lnTo>
                  <a:lnTo>
                    <a:pt x="92262" y="262933"/>
                  </a:lnTo>
                  <a:lnTo>
                    <a:pt x="134899" y="269811"/>
                  </a:lnTo>
                  <a:lnTo>
                    <a:pt x="177542" y="262933"/>
                  </a:lnTo>
                  <a:lnTo>
                    <a:pt x="214577" y="243781"/>
                  </a:lnTo>
                  <a:lnTo>
                    <a:pt x="243781" y="214577"/>
                  </a:lnTo>
                  <a:lnTo>
                    <a:pt x="262933" y="177542"/>
                  </a:lnTo>
                  <a:lnTo>
                    <a:pt x="269811" y="134899"/>
                  </a:lnTo>
                  <a:lnTo>
                    <a:pt x="262933" y="92262"/>
                  </a:lnTo>
                  <a:lnTo>
                    <a:pt x="243781" y="55231"/>
                  </a:lnTo>
                  <a:lnTo>
                    <a:pt x="214577" y="26029"/>
                  </a:lnTo>
                  <a:lnTo>
                    <a:pt x="177542" y="6877"/>
                  </a:lnTo>
                  <a:lnTo>
                    <a:pt x="134899" y="0"/>
                  </a:lnTo>
                  <a:close/>
                </a:path>
              </a:pathLst>
            </a:custGeom>
            <a:solidFill>
              <a:srgbClr val="FEA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1"/>
            <p:cNvSpPr/>
            <p:nvPr/>
          </p:nvSpPr>
          <p:spPr>
            <a:xfrm>
              <a:off x="9106906" y="429851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811" y="134899"/>
                  </a:moveTo>
                  <a:lnTo>
                    <a:pt x="262933" y="177542"/>
                  </a:lnTo>
                  <a:lnTo>
                    <a:pt x="243781" y="214577"/>
                  </a:lnTo>
                  <a:lnTo>
                    <a:pt x="214577" y="243781"/>
                  </a:lnTo>
                  <a:lnTo>
                    <a:pt x="177542" y="262933"/>
                  </a:lnTo>
                  <a:lnTo>
                    <a:pt x="134899" y="269811"/>
                  </a:lnTo>
                  <a:lnTo>
                    <a:pt x="92262" y="262933"/>
                  </a:lnTo>
                  <a:lnTo>
                    <a:pt x="55231" y="243781"/>
                  </a:lnTo>
                  <a:lnTo>
                    <a:pt x="26029" y="214577"/>
                  </a:lnTo>
                  <a:lnTo>
                    <a:pt x="6877" y="177542"/>
                  </a:lnTo>
                  <a:lnTo>
                    <a:pt x="0" y="134899"/>
                  </a:lnTo>
                  <a:lnTo>
                    <a:pt x="6877" y="92262"/>
                  </a:lnTo>
                  <a:lnTo>
                    <a:pt x="26029" y="55231"/>
                  </a:lnTo>
                  <a:lnTo>
                    <a:pt x="55231" y="26029"/>
                  </a:lnTo>
                  <a:lnTo>
                    <a:pt x="92262" y="6877"/>
                  </a:lnTo>
                  <a:lnTo>
                    <a:pt x="134899" y="0"/>
                  </a:lnTo>
                  <a:lnTo>
                    <a:pt x="177542" y="6877"/>
                  </a:lnTo>
                  <a:lnTo>
                    <a:pt x="214577" y="26029"/>
                  </a:lnTo>
                  <a:lnTo>
                    <a:pt x="243781" y="55231"/>
                  </a:lnTo>
                  <a:lnTo>
                    <a:pt x="262933" y="92262"/>
                  </a:lnTo>
                  <a:lnTo>
                    <a:pt x="269811" y="134899"/>
                  </a:lnTo>
                  <a:close/>
                </a:path>
              </a:pathLst>
            </a:custGeom>
            <a:ln w="24523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12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80583" y="3652374"/>
              <a:ext cx="781277" cy="1049775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61" y="3474532"/>
            <a:ext cx="1554019" cy="162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51" y="3659344"/>
            <a:ext cx="809625" cy="125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object 1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33025" y="3789872"/>
            <a:ext cx="735726" cy="1476008"/>
          </a:xfrm>
          <a:prstGeom prst="rect">
            <a:avLst/>
          </a:prstGeom>
        </p:spPr>
      </p:pic>
      <p:grpSp>
        <p:nvGrpSpPr>
          <p:cNvPr id="59" name="object 259"/>
          <p:cNvGrpSpPr/>
          <p:nvPr/>
        </p:nvGrpSpPr>
        <p:grpSpPr>
          <a:xfrm>
            <a:off x="431568" y="1135763"/>
            <a:ext cx="1733748" cy="1115003"/>
            <a:chOff x="604513" y="1553032"/>
            <a:chExt cx="2473960" cy="1475105"/>
          </a:xfrm>
        </p:grpSpPr>
        <p:pic>
          <p:nvPicPr>
            <p:cNvPr id="60" name="object 2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775" y="2043357"/>
              <a:ext cx="1822703" cy="984500"/>
            </a:xfrm>
            <a:prstGeom prst="rect">
              <a:avLst/>
            </a:prstGeom>
          </p:spPr>
        </p:pic>
        <p:pic>
          <p:nvPicPr>
            <p:cNvPr id="61" name="object 2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33511" y="2224316"/>
              <a:ext cx="802512" cy="242862"/>
            </a:xfrm>
            <a:prstGeom prst="rect">
              <a:avLst/>
            </a:prstGeom>
          </p:spPr>
        </p:pic>
        <p:sp>
          <p:nvSpPr>
            <p:cNvPr id="62" name="object 262"/>
            <p:cNvSpPr/>
            <p:nvPr/>
          </p:nvSpPr>
          <p:spPr>
            <a:xfrm>
              <a:off x="2179829" y="2279727"/>
              <a:ext cx="316865" cy="187960"/>
            </a:xfrm>
            <a:custGeom>
              <a:avLst/>
              <a:gdLst/>
              <a:ahLst/>
              <a:cxnLst/>
              <a:rect l="l" t="t" r="r" b="b"/>
              <a:pathLst>
                <a:path w="316864" h="187960">
                  <a:moveTo>
                    <a:pt x="275145" y="0"/>
                  </a:moveTo>
                  <a:lnTo>
                    <a:pt x="0" y="187451"/>
                  </a:lnTo>
                  <a:lnTo>
                    <a:pt x="316572" y="95897"/>
                  </a:lnTo>
                  <a:lnTo>
                    <a:pt x="275145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2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9147" y="1553032"/>
              <a:ext cx="788098" cy="118643"/>
            </a:xfrm>
            <a:prstGeom prst="rect">
              <a:avLst/>
            </a:prstGeom>
          </p:spPr>
        </p:pic>
        <p:sp>
          <p:nvSpPr>
            <p:cNvPr id="64" name="object 264"/>
            <p:cNvSpPr/>
            <p:nvPr/>
          </p:nvSpPr>
          <p:spPr>
            <a:xfrm>
              <a:off x="897583" y="1553039"/>
              <a:ext cx="391160" cy="73025"/>
            </a:xfrm>
            <a:custGeom>
              <a:avLst/>
              <a:gdLst/>
              <a:ahLst/>
              <a:cxnLst/>
              <a:rect l="l" t="t" r="r" b="b"/>
              <a:pathLst>
                <a:path w="391159" h="73025">
                  <a:moveTo>
                    <a:pt x="390728" y="0"/>
                  </a:moveTo>
                  <a:lnTo>
                    <a:pt x="38417" y="3619"/>
                  </a:lnTo>
                  <a:lnTo>
                    <a:pt x="0" y="72517"/>
                  </a:lnTo>
                  <a:lnTo>
                    <a:pt x="390728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65"/>
            <p:cNvSpPr/>
            <p:nvPr/>
          </p:nvSpPr>
          <p:spPr>
            <a:xfrm>
              <a:off x="604513" y="1644987"/>
              <a:ext cx="1931670" cy="635635"/>
            </a:xfrm>
            <a:custGeom>
              <a:avLst/>
              <a:gdLst/>
              <a:ahLst/>
              <a:cxnLst/>
              <a:rect l="l" t="t" r="r" b="b"/>
              <a:pathLst>
                <a:path w="1931670" h="635635">
                  <a:moveTo>
                    <a:pt x="1701088" y="0"/>
                  </a:moveTo>
                  <a:lnTo>
                    <a:pt x="44754" y="26657"/>
                  </a:lnTo>
                  <a:lnTo>
                    <a:pt x="0" y="635380"/>
                  </a:lnTo>
                  <a:lnTo>
                    <a:pt x="1931517" y="579323"/>
                  </a:lnTo>
                  <a:lnTo>
                    <a:pt x="1701088" y="0"/>
                  </a:lnTo>
                  <a:close/>
                </a:path>
              </a:pathLst>
            </a:custGeom>
            <a:solidFill>
              <a:srgbClr val="6DA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2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31" y="1698561"/>
              <a:ext cx="1795221" cy="513232"/>
            </a:xfrm>
            <a:prstGeom prst="rect">
              <a:avLst/>
            </a:prstGeom>
          </p:spPr>
        </p:pic>
        <p:sp>
          <p:nvSpPr>
            <p:cNvPr id="67" name="object 267"/>
            <p:cNvSpPr/>
            <p:nvPr/>
          </p:nvSpPr>
          <p:spPr>
            <a:xfrm>
              <a:off x="671146" y="1698561"/>
              <a:ext cx="1795780" cy="513715"/>
            </a:xfrm>
            <a:custGeom>
              <a:avLst/>
              <a:gdLst/>
              <a:ahLst/>
              <a:cxnLst/>
              <a:rect l="l" t="t" r="r" b="b"/>
              <a:pathLst>
                <a:path w="1795780" h="513714">
                  <a:moveTo>
                    <a:pt x="1795208" y="457263"/>
                  </a:moveTo>
                  <a:lnTo>
                    <a:pt x="0" y="513232"/>
                  </a:lnTo>
                  <a:lnTo>
                    <a:pt x="45237" y="31038"/>
                  </a:lnTo>
                  <a:lnTo>
                    <a:pt x="1584553" y="0"/>
                  </a:lnTo>
                  <a:lnTo>
                    <a:pt x="1795208" y="457263"/>
                  </a:lnTo>
                  <a:close/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259"/>
          <p:cNvGrpSpPr/>
          <p:nvPr/>
        </p:nvGrpSpPr>
        <p:grpSpPr>
          <a:xfrm>
            <a:off x="2965574" y="1094068"/>
            <a:ext cx="1733748" cy="1115003"/>
            <a:chOff x="604513" y="1553032"/>
            <a:chExt cx="2473960" cy="1475105"/>
          </a:xfrm>
        </p:grpSpPr>
        <p:pic>
          <p:nvPicPr>
            <p:cNvPr id="69" name="object 2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775" y="2043357"/>
              <a:ext cx="1822703" cy="984500"/>
            </a:xfrm>
            <a:prstGeom prst="rect">
              <a:avLst/>
            </a:prstGeom>
          </p:spPr>
        </p:pic>
        <p:pic>
          <p:nvPicPr>
            <p:cNvPr id="70" name="object 2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33511" y="2224316"/>
              <a:ext cx="802512" cy="242862"/>
            </a:xfrm>
            <a:prstGeom prst="rect">
              <a:avLst/>
            </a:prstGeom>
          </p:spPr>
        </p:pic>
        <p:sp>
          <p:nvSpPr>
            <p:cNvPr id="71" name="object 262"/>
            <p:cNvSpPr/>
            <p:nvPr/>
          </p:nvSpPr>
          <p:spPr>
            <a:xfrm>
              <a:off x="2179829" y="2279727"/>
              <a:ext cx="316865" cy="187960"/>
            </a:xfrm>
            <a:custGeom>
              <a:avLst/>
              <a:gdLst/>
              <a:ahLst/>
              <a:cxnLst/>
              <a:rect l="l" t="t" r="r" b="b"/>
              <a:pathLst>
                <a:path w="316864" h="187960">
                  <a:moveTo>
                    <a:pt x="275145" y="0"/>
                  </a:moveTo>
                  <a:lnTo>
                    <a:pt x="0" y="187451"/>
                  </a:lnTo>
                  <a:lnTo>
                    <a:pt x="316572" y="95897"/>
                  </a:lnTo>
                  <a:lnTo>
                    <a:pt x="275145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2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9147" y="1553032"/>
              <a:ext cx="788098" cy="118643"/>
            </a:xfrm>
            <a:prstGeom prst="rect">
              <a:avLst/>
            </a:prstGeom>
          </p:spPr>
        </p:pic>
        <p:sp>
          <p:nvSpPr>
            <p:cNvPr id="73" name="object 264"/>
            <p:cNvSpPr/>
            <p:nvPr/>
          </p:nvSpPr>
          <p:spPr>
            <a:xfrm>
              <a:off x="897583" y="1553039"/>
              <a:ext cx="391160" cy="73025"/>
            </a:xfrm>
            <a:custGeom>
              <a:avLst/>
              <a:gdLst/>
              <a:ahLst/>
              <a:cxnLst/>
              <a:rect l="l" t="t" r="r" b="b"/>
              <a:pathLst>
                <a:path w="391159" h="73025">
                  <a:moveTo>
                    <a:pt x="390728" y="0"/>
                  </a:moveTo>
                  <a:lnTo>
                    <a:pt x="38417" y="3619"/>
                  </a:lnTo>
                  <a:lnTo>
                    <a:pt x="0" y="72517"/>
                  </a:lnTo>
                  <a:lnTo>
                    <a:pt x="390728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65"/>
            <p:cNvSpPr/>
            <p:nvPr/>
          </p:nvSpPr>
          <p:spPr>
            <a:xfrm>
              <a:off x="604513" y="1644987"/>
              <a:ext cx="1931670" cy="635635"/>
            </a:xfrm>
            <a:custGeom>
              <a:avLst/>
              <a:gdLst/>
              <a:ahLst/>
              <a:cxnLst/>
              <a:rect l="l" t="t" r="r" b="b"/>
              <a:pathLst>
                <a:path w="1931670" h="635635">
                  <a:moveTo>
                    <a:pt x="1701088" y="0"/>
                  </a:moveTo>
                  <a:lnTo>
                    <a:pt x="44754" y="26657"/>
                  </a:lnTo>
                  <a:lnTo>
                    <a:pt x="0" y="635380"/>
                  </a:lnTo>
                  <a:lnTo>
                    <a:pt x="1931517" y="579323"/>
                  </a:lnTo>
                  <a:lnTo>
                    <a:pt x="1701088" y="0"/>
                  </a:lnTo>
                  <a:close/>
                </a:path>
              </a:pathLst>
            </a:custGeom>
            <a:solidFill>
              <a:srgbClr val="6DA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2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31" y="1698561"/>
              <a:ext cx="1795221" cy="513232"/>
            </a:xfrm>
            <a:prstGeom prst="rect">
              <a:avLst/>
            </a:prstGeom>
          </p:spPr>
        </p:pic>
        <p:sp>
          <p:nvSpPr>
            <p:cNvPr id="76" name="object 267"/>
            <p:cNvSpPr/>
            <p:nvPr/>
          </p:nvSpPr>
          <p:spPr>
            <a:xfrm>
              <a:off x="671146" y="1698561"/>
              <a:ext cx="1795780" cy="513715"/>
            </a:xfrm>
            <a:custGeom>
              <a:avLst/>
              <a:gdLst/>
              <a:ahLst/>
              <a:cxnLst/>
              <a:rect l="l" t="t" r="r" b="b"/>
              <a:pathLst>
                <a:path w="1795780" h="513714">
                  <a:moveTo>
                    <a:pt x="1795208" y="457263"/>
                  </a:moveTo>
                  <a:lnTo>
                    <a:pt x="0" y="513232"/>
                  </a:lnTo>
                  <a:lnTo>
                    <a:pt x="45237" y="31038"/>
                  </a:lnTo>
                  <a:lnTo>
                    <a:pt x="1584553" y="0"/>
                  </a:lnTo>
                  <a:lnTo>
                    <a:pt x="1795208" y="457263"/>
                  </a:lnTo>
                  <a:close/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259"/>
          <p:cNvGrpSpPr/>
          <p:nvPr/>
        </p:nvGrpSpPr>
        <p:grpSpPr>
          <a:xfrm>
            <a:off x="5226050" y="1153889"/>
            <a:ext cx="1733748" cy="1115003"/>
            <a:chOff x="604513" y="1553032"/>
            <a:chExt cx="2473960" cy="1475105"/>
          </a:xfrm>
        </p:grpSpPr>
        <p:pic>
          <p:nvPicPr>
            <p:cNvPr id="78" name="object 2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775" y="2043357"/>
              <a:ext cx="1822703" cy="984500"/>
            </a:xfrm>
            <a:prstGeom prst="rect">
              <a:avLst/>
            </a:prstGeom>
          </p:spPr>
        </p:pic>
        <p:pic>
          <p:nvPicPr>
            <p:cNvPr id="81" name="object 2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33511" y="2224316"/>
              <a:ext cx="802512" cy="242862"/>
            </a:xfrm>
            <a:prstGeom prst="rect">
              <a:avLst/>
            </a:prstGeom>
          </p:spPr>
        </p:pic>
        <p:sp>
          <p:nvSpPr>
            <p:cNvPr id="82" name="object 262"/>
            <p:cNvSpPr/>
            <p:nvPr/>
          </p:nvSpPr>
          <p:spPr>
            <a:xfrm>
              <a:off x="2179829" y="2279727"/>
              <a:ext cx="316865" cy="187960"/>
            </a:xfrm>
            <a:custGeom>
              <a:avLst/>
              <a:gdLst/>
              <a:ahLst/>
              <a:cxnLst/>
              <a:rect l="l" t="t" r="r" b="b"/>
              <a:pathLst>
                <a:path w="316864" h="187960">
                  <a:moveTo>
                    <a:pt x="275145" y="0"/>
                  </a:moveTo>
                  <a:lnTo>
                    <a:pt x="0" y="187451"/>
                  </a:lnTo>
                  <a:lnTo>
                    <a:pt x="316572" y="95897"/>
                  </a:lnTo>
                  <a:lnTo>
                    <a:pt x="275145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2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9147" y="1553032"/>
              <a:ext cx="788098" cy="118643"/>
            </a:xfrm>
            <a:prstGeom prst="rect">
              <a:avLst/>
            </a:prstGeom>
          </p:spPr>
        </p:pic>
        <p:sp>
          <p:nvSpPr>
            <p:cNvPr id="84" name="object 264"/>
            <p:cNvSpPr/>
            <p:nvPr/>
          </p:nvSpPr>
          <p:spPr>
            <a:xfrm>
              <a:off x="897583" y="1553039"/>
              <a:ext cx="391160" cy="73025"/>
            </a:xfrm>
            <a:custGeom>
              <a:avLst/>
              <a:gdLst/>
              <a:ahLst/>
              <a:cxnLst/>
              <a:rect l="l" t="t" r="r" b="b"/>
              <a:pathLst>
                <a:path w="391159" h="73025">
                  <a:moveTo>
                    <a:pt x="390728" y="0"/>
                  </a:moveTo>
                  <a:lnTo>
                    <a:pt x="38417" y="3619"/>
                  </a:lnTo>
                  <a:lnTo>
                    <a:pt x="0" y="72517"/>
                  </a:lnTo>
                  <a:lnTo>
                    <a:pt x="390728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65"/>
            <p:cNvSpPr/>
            <p:nvPr/>
          </p:nvSpPr>
          <p:spPr>
            <a:xfrm>
              <a:off x="604513" y="1644987"/>
              <a:ext cx="1931670" cy="635635"/>
            </a:xfrm>
            <a:custGeom>
              <a:avLst/>
              <a:gdLst/>
              <a:ahLst/>
              <a:cxnLst/>
              <a:rect l="l" t="t" r="r" b="b"/>
              <a:pathLst>
                <a:path w="1931670" h="635635">
                  <a:moveTo>
                    <a:pt x="1701088" y="0"/>
                  </a:moveTo>
                  <a:lnTo>
                    <a:pt x="44754" y="26657"/>
                  </a:lnTo>
                  <a:lnTo>
                    <a:pt x="0" y="635380"/>
                  </a:lnTo>
                  <a:lnTo>
                    <a:pt x="1931517" y="579323"/>
                  </a:lnTo>
                  <a:lnTo>
                    <a:pt x="1701088" y="0"/>
                  </a:lnTo>
                  <a:close/>
                </a:path>
              </a:pathLst>
            </a:custGeom>
            <a:solidFill>
              <a:srgbClr val="6DA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2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31" y="1698561"/>
              <a:ext cx="1795221" cy="513232"/>
            </a:xfrm>
            <a:prstGeom prst="rect">
              <a:avLst/>
            </a:prstGeom>
          </p:spPr>
        </p:pic>
        <p:sp>
          <p:nvSpPr>
            <p:cNvPr id="87" name="object 267"/>
            <p:cNvSpPr/>
            <p:nvPr/>
          </p:nvSpPr>
          <p:spPr>
            <a:xfrm>
              <a:off x="671146" y="1698561"/>
              <a:ext cx="1795780" cy="513715"/>
            </a:xfrm>
            <a:custGeom>
              <a:avLst/>
              <a:gdLst/>
              <a:ahLst/>
              <a:cxnLst/>
              <a:rect l="l" t="t" r="r" b="b"/>
              <a:pathLst>
                <a:path w="1795780" h="513714">
                  <a:moveTo>
                    <a:pt x="1795208" y="457263"/>
                  </a:moveTo>
                  <a:lnTo>
                    <a:pt x="0" y="513232"/>
                  </a:lnTo>
                  <a:lnTo>
                    <a:pt x="45237" y="31038"/>
                  </a:lnTo>
                  <a:lnTo>
                    <a:pt x="1584553" y="0"/>
                  </a:lnTo>
                  <a:lnTo>
                    <a:pt x="1795208" y="457263"/>
                  </a:lnTo>
                  <a:close/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259"/>
          <p:cNvGrpSpPr/>
          <p:nvPr/>
        </p:nvGrpSpPr>
        <p:grpSpPr>
          <a:xfrm>
            <a:off x="7584648" y="1183748"/>
            <a:ext cx="1733748" cy="1115003"/>
            <a:chOff x="604513" y="1553032"/>
            <a:chExt cx="2473960" cy="1475105"/>
          </a:xfrm>
        </p:grpSpPr>
        <p:pic>
          <p:nvPicPr>
            <p:cNvPr id="89" name="object 2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775" y="2043357"/>
              <a:ext cx="1822703" cy="984500"/>
            </a:xfrm>
            <a:prstGeom prst="rect">
              <a:avLst/>
            </a:prstGeom>
          </p:spPr>
        </p:pic>
        <p:pic>
          <p:nvPicPr>
            <p:cNvPr id="90" name="object 2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33511" y="2224316"/>
              <a:ext cx="802512" cy="242862"/>
            </a:xfrm>
            <a:prstGeom prst="rect">
              <a:avLst/>
            </a:prstGeom>
          </p:spPr>
        </p:pic>
        <p:sp>
          <p:nvSpPr>
            <p:cNvPr id="91" name="object 262"/>
            <p:cNvSpPr/>
            <p:nvPr/>
          </p:nvSpPr>
          <p:spPr>
            <a:xfrm>
              <a:off x="2179829" y="2279727"/>
              <a:ext cx="316865" cy="187960"/>
            </a:xfrm>
            <a:custGeom>
              <a:avLst/>
              <a:gdLst/>
              <a:ahLst/>
              <a:cxnLst/>
              <a:rect l="l" t="t" r="r" b="b"/>
              <a:pathLst>
                <a:path w="316864" h="187960">
                  <a:moveTo>
                    <a:pt x="275145" y="0"/>
                  </a:moveTo>
                  <a:lnTo>
                    <a:pt x="0" y="187451"/>
                  </a:lnTo>
                  <a:lnTo>
                    <a:pt x="316572" y="95897"/>
                  </a:lnTo>
                  <a:lnTo>
                    <a:pt x="275145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2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9147" y="1553032"/>
              <a:ext cx="788098" cy="118643"/>
            </a:xfrm>
            <a:prstGeom prst="rect">
              <a:avLst/>
            </a:prstGeom>
          </p:spPr>
        </p:pic>
        <p:sp>
          <p:nvSpPr>
            <p:cNvPr id="93" name="object 264"/>
            <p:cNvSpPr/>
            <p:nvPr/>
          </p:nvSpPr>
          <p:spPr>
            <a:xfrm>
              <a:off x="897583" y="1553039"/>
              <a:ext cx="391160" cy="73025"/>
            </a:xfrm>
            <a:custGeom>
              <a:avLst/>
              <a:gdLst/>
              <a:ahLst/>
              <a:cxnLst/>
              <a:rect l="l" t="t" r="r" b="b"/>
              <a:pathLst>
                <a:path w="391159" h="73025">
                  <a:moveTo>
                    <a:pt x="390728" y="0"/>
                  </a:moveTo>
                  <a:lnTo>
                    <a:pt x="38417" y="3619"/>
                  </a:lnTo>
                  <a:lnTo>
                    <a:pt x="0" y="72517"/>
                  </a:lnTo>
                  <a:lnTo>
                    <a:pt x="390728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5"/>
            <p:cNvSpPr/>
            <p:nvPr/>
          </p:nvSpPr>
          <p:spPr>
            <a:xfrm>
              <a:off x="604513" y="1644987"/>
              <a:ext cx="1931670" cy="635635"/>
            </a:xfrm>
            <a:custGeom>
              <a:avLst/>
              <a:gdLst/>
              <a:ahLst/>
              <a:cxnLst/>
              <a:rect l="l" t="t" r="r" b="b"/>
              <a:pathLst>
                <a:path w="1931670" h="635635">
                  <a:moveTo>
                    <a:pt x="1701088" y="0"/>
                  </a:moveTo>
                  <a:lnTo>
                    <a:pt x="44754" y="26657"/>
                  </a:lnTo>
                  <a:lnTo>
                    <a:pt x="0" y="635380"/>
                  </a:lnTo>
                  <a:lnTo>
                    <a:pt x="1931517" y="579323"/>
                  </a:lnTo>
                  <a:lnTo>
                    <a:pt x="1701088" y="0"/>
                  </a:lnTo>
                  <a:close/>
                </a:path>
              </a:pathLst>
            </a:custGeom>
            <a:solidFill>
              <a:srgbClr val="6DA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2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31" y="1698561"/>
              <a:ext cx="1795221" cy="513232"/>
            </a:xfrm>
            <a:prstGeom prst="rect">
              <a:avLst/>
            </a:prstGeom>
          </p:spPr>
        </p:pic>
        <p:sp>
          <p:nvSpPr>
            <p:cNvPr id="96" name="object 267"/>
            <p:cNvSpPr/>
            <p:nvPr/>
          </p:nvSpPr>
          <p:spPr>
            <a:xfrm>
              <a:off x="671146" y="1698561"/>
              <a:ext cx="1795780" cy="513715"/>
            </a:xfrm>
            <a:custGeom>
              <a:avLst/>
              <a:gdLst/>
              <a:ahLst/>
              <a:cxnLst/>
              <a:rect l="l" t="t" r="r" b="b"/>
              <a:pathLst>
                <a:path w="1795780" h="513714">
                  <a:moveTo>
                    <a:pt x="1795208" y="457263"/>
                  </a:moveTo>
                  <a:lnTo>
                    <a:pt x="0" y="513232"/>
                  </a:lnTo>
                  <a:lnTo>
                    <a:pt x="45237" y="31038"/>
                  </a:lnTo>
                  <a:lnTo>
                    <a:pt x="1584553" y="0"/>
                  </a:lnTo>
                  <a:lnTo>
                    <a:pt x="1795208" y="457263"/>
                  </a:lnTo>
                  <a:close/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259"/>
          <p:cNvGrpSpPr/>
          <p:nvPr/>
        </p:nvGrpSpPr>
        <p:grpSpPr>
          <a:xfrm>
            <a:off x="9785151" y="1211352"/>
            <a:ext cx="1733748" cy="1115003"/>
            <a:chOff x="604513" y="1553032"/>
            <a:chExt cx="2473960" cy="1475105"/>
          </a:xfrm>
        </p:grpSpPr>
        <p:pic>
          <p:nvPicPr>
            <p:cNvPr id="98" name="object 2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775" y="2043357"/>
              <a:ext cx="1822703" cy="984500"/>
            </a:xfrm>
            <a:prstGeom prst="rect">
              <a:avLst/>
            </a:prstGeom>
          </p:spPr>
        </p:pic>
        <p:pic>
          <p:nvPicPr>
            <p:cNvPr id="99" name="object 2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33511" y="2224316"/>
              <a:ext cx="802512" cy="242862"/>
            </a:xfrm>
            <a:prstGeom prst="rect">
              <a:avLst/>
            </a:prstGeom>
          </p:spPr>
        </p:pic>
        <p:sp>
          <p:nvSpPr>
            <p:cNvPr id="100" name="object 262"/>
            <p:cNvSpPr/>
            <p:nvPr/>
          </p:nvSpPr>
          <p:spPr>
            <a:xfrm>
              <a:off x="2179829" y="2279727"/>
              <a:ext cx="316865" cy="187960"/>
            </a:xfrm>
            <a:custGeom>
              <a:avLst/>
              <a:gdLst/>
              <a:ahLst/>
              <a:cxnLst/>
              <a:rect l="l" t="t" r="r" b="b"/>
              <a:pathLst>
                <a:path w="316864" h="187960">
                  <a:moveTo>
                    <a:pt x="275145" y="0"/>
                  </a:moveTo>
                  <a:lnTo>
                    <a:pt x="0" y="187451"/>
                  </a:lnTo>
                  <a:lnTo>
                    <a:pt x="316572" y="95897"/>
                  </a:lnTo>
                  <a:lnTo>
                    <a:pt x="275145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2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9147" y="1553032"/>
              <a:ext cx="788098" cy="118643"/>
            </a:xfrm>
            <a:prstGeom prst="rect">
              <a:avLst/>
            </a:prstGeom>
          </p:spPr>
        </p:pic>
        <p:sp>
          <p:nvSpPr>
            <p:cNvPr id="102" name="object 264"/>
            <p:cNvSpPr/>
            <p:nvPr/>
          </p:nvSpPr>
          <p:spPr>
            <a:xfrm>
              <a:off x="897583" y="1553039"/>
              <a:ext cx="391160" cy="73025"/>
            </a:xfrm>
            <a:custGeom>
              <a:avLst/>
              <a:gdLst/>
              <a:ahLst/>
              <a:cxnLst/>
              <a:rect l="l" t="t" r="r" b="b"/>
              <a:pathLst>
                <a:path w="391159" h="73025">
                  <a:moveTo>
                    <a:pt x="390728" y="0"/>
                  </a:moveTo>
                  <a:lnTo>
                    <a:pt x="38417" y="3619"/>
                  </a:lnTo>
                  <a:lnTo>
                    <a:pt x="0" y="72517"/>
                  </a:lnTo>
                  <a:lnTo>
                    <a:pt x="390728" y="0"/>
                  </a:lnTo>
                  <a:close/>
                </a:path>
              </a:pathLst>
            </a:custGeom>
            <a:solidFill>
              <a:srgbClr val="19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65"/>
            <p:cNvSpPr/>
            <p:nvPr/>
          </p:nvSpPr>
          <p:spPr>
            <a:xfrm>
              <a:off x="604513" y="1644987"/>
              <a:ext cx="1931670" cy="635635"/>
            </a:xfrm>
            <a:custGeom>
              <a:avLst/>
              <a:gdLst/>
              <a:ahLst/>
              <a:cxnLst/>
              <a:rect l="l" t="t" r="r" b="b"/>
              <a:pathLst>
                <a:path w="1931670" h="635635">
                  <a:moveTo>
                    <a:pt x="1701088" y="0"/>
                  </a:moveTo>
                  <a:lnTo>
                    <a:pt x="44754" y="26657"/>
                  </a:lnTo>
                  <a:lnTo>
                    <a:pt x="0" y="635380"/>
                  </a:lnTo>
                  <a:lnTo>
                    <a:pt x="1931517" y="579323"/>
                  </a:lnTo>
                  <a:lnTo>
                    <a:pt x="1701088" y="0"/>
                  </a:lnTo>
                  <a:close/>
                </a:path>
              </a:pathLst>
            </a:custGeom>
            <a:solidFill>
              <a:srgbClr val="6DA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2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31" y="1698561"/>
              <a:ext cx="1795221" cy="513232"/>
            </a:xfrm>
            <a:prstGeom prst="rect">
              <a:avLst/>
            </a:prstGeom>
          </p:spPr>
        </p:pic>
        <p:sp>
          <p:nvSpPr>
            <p:cNvPr id="105" name="object 267"/>
            <p:cNvSpPr/>
            <p:nvPr/>
          </p:nvSpPr>
          <p:spPr>
            <a:xfrm>
              <a:off x="671146" y="1698561"/>
              <a:ext cx="1795780" cy="513715"/>
            </a:xfrm>
            <a:custGeom>
              <a:avLst/>
              <a:gdLst/>
              <a:ahLst/>
              <a:cxnLst/>
              <a:rect l="l" t="t" r="r" b="b"/>
              <a:pathLst>
                <a:path w="1795780" h="513714">
                  <a:moveTo>
                    <a:pt x="1795208" y="457263"/>
                  </a:moveTo>
                  <a:lnTo>
                    <a:pt x="0" y="513232"/>
                  </a:lnTo>
                  <a:lnTo>
                    <a:pt x="45237" y="31038"/>
                  </a:lnTo>
                  <a:lnTo>
                    <a:pt x="1584553" y="0"/>
                  </a:lnTo>
                  <a:lnTo>
                    <a:pt x="1795208" y="457263"/>
                  </a:lnTo>
                  <a:close/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3921" y="1228981"/>
            <a:ext cx="109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СБОРЩИКИ (население)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74903" y="1222310"/>
            <a:ext cx="128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ЗАГОТОВИТЕЛЬНЫЕ </a:t>
            </a:r>
          </a:p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149850" y="1306422"/>
            <a:ext cx="1429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ПЕРЕРАБАТЫВАЮЩИЕ </a:t>
            </a:r>
          </a:p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93280" y="1307359"/>
            <a:ext cx="128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ГЛУБОКАЯ ПЕРЕРАБОТКА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744053" y="1376569"/>
            <a:ext cx="128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ПОТРЕБИТЕЛИ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4836390" y="1275460"/>
            <a:ext cx="6303" cy="42316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209792" y="1253255"/>
            <a:ext cx="6303" cy="42316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83018" y="1306135"/>
            <a:ext cx="6303" cy="42316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bject 59"/>
          <p:cNvSpPr txBox="1"/>
          <p:nvPr/>
        </p:nvSpPr>
        <p:spPr>
          <a:xfrm>
            <a:off x="342924" y="1976563"/>
            <a:ext cx="1237016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3515" marR="5080" indent="-171450">
              <a:lnSpc>
                <a:spcPts val="1300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sz="1200" spc="-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промышленный</a:t>
            </a:r>
            <a:r>
              <a:rPr sz="12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12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object 62"/>
          <p:cNvSpPr txBox="1"/>
          <p:nvPr/>
        </p:nvSpPr>
        <p:spPr>
          <a:xfrm>
            <a:off x="2744696" y="1954061"/>
            <a:ext cx="111552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8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сортировка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7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заморозка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8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сушка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накопление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хранение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object 270"/>
          <p:cNvSpPr txBox="1"/>
          <p:nvPr/>
        </p:nvSpPr>
        <p:spPr>
          <a:xfrm>
            <a:off x="2687377" y="1774221"/>
            <a:ext cx="1172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2060"/>
                </a:solidFill>
                <a:uFill>
                  <a:solidFill>
                    <a:srgbClr val="197800"/>
                  </a:solidFill>
                </a:uFill>
                <a:latin typeface="Arial"/>
                <a:cs typeface="Arial"/>
              </a:rPr>
              <a:t>приемные пункты</a:t>
            </a:r>
            <a:endParaRPr sz="1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8" name="object 271"/>
          <p:cNvSpPr txBox="1"/>
          <p:nvPr/>
        </p:nvSpPr>
        <p:spPr>
          <a:xfrm>
            <a:off x="4945854" y="1810549"/>
            <a:ext cx="1473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2060"/>
                </a:solidFill>
                <a:uFill>
                  <a:solidFill>
                    <a:srgbClr val="197800"/>
                  </a:solidFill>
                </a:uFill>
                <a:latin typeface="Arial"/>
                <a:cs typeface="Arial"/>
              </a:rPr>
              <a:t>пищевые предприятия</a:t>
            </a:r>
            <a:endParaRPr sz="1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9" name="object 271"/>
          <p:cNvSpPr txBox="1"/>
          <p:nvPr/>
        </p:nvSpPr>
        <p:spPr>
          <a:xfrm>
            <a:off x="7327554" y="1870705"/>
            <a:ext cx="194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нновационные компании</a:t>
            </a:r>
            <a:endParaRPr sz="1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1" name="object 63"/>
          <p:cNvSpPr txBox="1"/>
          <p:nvPr/>
        </p:nvSpPr>
        <p:spPr>
          <a:xfrm>
            <a:off x="4972138" y="2037417"/>
            <a:ext cx="71031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85" dirty="0" err="1" smtClean="0">
                <a:latin typeface="Trebuchet MS"/>
                <a:cs typeface="Trebuchet MS"/>
              </a:rPr>
              <a:t>вина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85" dirty="0" err="1" smtClean="0">
                <a:latin typeface="Trebuchet MS"/>
                <a:cs typeface="Trebuchet MS"/>
              </a:rPr>
              <a:t>соки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85" dirty="0" err="1" smtClean="0">
                <a:latin typeface="Trebuchet MS"/>
                <a:cs typeface="Trebuchet MS"/>
              </a:rPr>
              <a:t>напитки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0" dirty="0" err="1" smtClean="0">
                <a:latin typeface="Trebuchet MS"/>
                <a:cs typeface="Trebuchet MS"/>
              </a:rPr>
              <a:t>варенье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5" dirty="0" err="1" smtClean="0">
                <a:latin typeface="Trebuchet MS"/>
                <a:cs typeface="Trebuchet MS"/>
              </a:rPr>
              <a:t>джемы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3" name="object 132"/>
          <p:cNvSpPr txBox="1"/>
          <p:nvPr/>
        </p:nvSpPr>
        <p:spPr>
          <a:xfrm>
            <a:off x="5711494" y="2046009"/>
            <a:ext cx="15093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85" dirty="0" err="1" smtClean="0">
                <a:latin typeface="Trebuchet MS"/>
                <a:cs typeface="Trebuchet MS"/>
              </a:rPr>
              <a:t>растительная</a:t>
            </a:r>
            <a:r>
              <a:rPr sz="1200" spc="-65" dirty="0" smtClean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консервация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0" dirty="0" err="1" smtClean="0">
                <a:latin typeface="Trebuchet MS"/>
                <a:cs typeface="Trebuchet MS"/>
              </a:rPr>
              <a:t>кондитерские</a:t>
            </a:r>
            <a:r>
              <a:rPr sz="1200" spc="-65" dirty="0" smtClean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изделия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0" dirty="0" err="1" smtClean="0">
                <a:latin typeface="Trebuchet MS"/>
                <a:cs typeface="Trebuchet MS"/>
              </a:rPr>
              <a:t>начинки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5" dirty="0" err="1" smtClean="0">
                <a:latin typeface="Trebuchet MS"/>
                <a:cs typeface="Trebuchet MS"/>
              </a:rPr>
              <a:t>кедровое</a:t>
            </a:r>
            <a:r>
              <a:rPr sz="1200" spc="-65" dirty="0" smtClean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масло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85" dirty="0" err="1" smtClean="0">
                <a:latin typeface="Trebuchet MS"/>
                <a:cs typeface="Trebuchet MS"/>
              </a:rPr>
              <a:t>концентраты</a:t>
            </a:r>
            <a:endParaRPr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spc="-90" dirty="0" err="1" smtClean="0">
                <a:latin typeface="Trebuchet MS"/>
                <a:cs typeface="Trebuchet MS"/>
              </a:rPr>
              <a:t>чай</a:t>
            </a:r>
            <a:r>
              <a:rPr sz="1200" spc="-65" dirty="0" smtClean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«Таежный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сбор»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4" name="object 67"/>
          <p:cNvSpPr txBox="1"/>
          <p:nvPr/>
        </p:nvSpPr>
        <p:spPr>
          <a:xfrm>
            <a:off x="7306698" y="2047445"/>
            <a:ext cx="1373028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100" spc="-90" dirty="0" smtClean="0">
                <a:latin typeface="Trebuchet MS"/>
                <a:cs typeface="Trebuchet MS"/>
              </a:rPr>
              <a:t>ф</a:t>
            </a:r>
            <a:r>
              <a:rPr sz="1100" spc="-90" dirty="0" err="1" smtClean="0">
                <a:latin typeface="Trebuchet MS"/>
                <a:cs typeface="Trebuchet MS"/>
              </a:rPr>
              <a:t>ункциональные</a:t>
            </a:r>
            <a:r>
              <a:rPr lang="ru-RU" sz="1100" spc="-90" dirty="0" smtClean="0">
                <a:latin typeface="Trebuchet MS"/>
                <a:cs typeface="Trebuchet MS"/>
              </a:rPr>
              <a:t> </a:t>
            </a:r>
            <a:r>
              <a:rPr sz="1100" spc="-85" dirty="0" smtClean="0">
                <a:latin typeface="Trebuchet MS"/>
                <a:cs typeface="Trebuchet MS"/>
              </a:rPr>
              <a:t>продукты</a:t>
            </a:r>
            <a:endParaRPr lang="ru-RU" sz="1100" dirty="0">
              <a:latin typeface="Trebuchet MS"/>
              <a:cs typeface="Trebuchet MS"/>
            </a:endParaRPr>
          </a:p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100" spc="-85" dirty="0" err="1" smtClean="0">
                <a:latin typeface="Trebuchet MS"/>
                <a:cs typeface="Trebuchet MS"/>
              </a:rPr>
              <a:t>соки</a:t>
            </a:r>
            <a:r>
              <a:rPr sz="1100" spc="-65" dirty="0" smtClean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с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85" dirty="0" err="1" smtClean="0">
                <a:latin typeface="Trebuchet MS"/>
                <a:cs typeface="Trebuchet MS"/>
              </a:rPr>
              <a:t>пектином</a:t>
            </a:r>
            <a:r>
              <a:rPr sz="1100" spc="-85" dirty="0" smtClean="0">
                <a:latin typeface="Trebuchet MS"/>
                <a:cs typeface="Trebuchet MS"/>
              </a:rPr>
              <a:t>,</a:t>
            </a:r>
            <a:r>
              <a:rPr lang="ru-RU" sz="1100" spc="-85" dirty="0" smtClean="0">
                <a:latin typeface="Trebuchet MS"/>
                <a:cs typeface="Trebuchet MS"/>
              </a:rPr>
              <a:t> </a:t>
            </a:r>
            <a:r>
              <a:rPr sz="1100" spc="-95" dirty="0" err="1" smtClean="0">
                <a:latin typeface="Trebuchet MS"/>
                <a:cs typeface="Trebuchet MS"/>
              </a:rPr>
              <a:t>инсулином</a:t>
            </a:r>
            <a:endParaRPr lang="ru-RU" sz="1100" dirty="0">
              <a:latin typeface="Trebuchet MS"/>
              <a:cs typeface="Trebuchet MS"/>
            </a:endParaRPr>
          </a:p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100" spc="-85" dirty="0" smtClean="0">
                <a:latin typeface="Trebuchet MS"/>
                <a:cs typeface="Trebuchet MS"/>
              </a:rPr>
              <a:t>т</a:t>
            </a:r>
            <a:r>
              <a:rPr sz="1100" spc="-85" dirty="0" err="1" smtClean="0">
                <a:latin typeface="Trebuchet MS"/>
                <a:cs typeface="Trebuchet MS"/>
              </a:rPr>
              <a:t>ермостабильное</a:t>
            </a:r>
            <a:r>
              <a:rPr lang="ru-RU" sz="1100" spc="-85" dirty="0">
                <a:latin typeface="Trebuchet MS"/>
                <a:cs typeface="Trebuchet MS"/>
              </a:rPr>
              <a:t> </a:t>
            </a:r>
            <a:r>
              <a:rPr sz="1100" spc="-100" dirty="0" err="1" smtClean="0">
                <a:latin typeface="Trebuchet MS"/>
                <a:cs typeface="Trebuchet MS"/>
              </a:rPr>
              <a:t>желе</a:t>
            </a:r>
            <a:endParaRPr lang="ru-RU" sz="1100" dirty="0">
              <a:latin typeface="Trebuchet MS"/>
              <a:cs typeface="Trebuchet MS"/>
            </a:endParaRPr>
          </a:p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100" spc="-95" dirty="0" err="1" smtClean="0">
                <a:latin typeface="Trebuchet MS"/>
                <a:cs typeface="Trebuchet MS"/>
              </a:rPr>
              <a:t>кедровое</a:t>
            </a:r>
            <a:r>
              <a:rPr sz="1100" spc="-65" dirty="0" smtClean="0">
                <a:latin typeface="Trebuchet MS"/>
                <a:cs typeface="Trebuchet MS"/>
              </a:rPr>
              <a:t> </a:t>
            </a:r>
            <a:r>
              <a:rPr sz="1100" spc="-95" dirty="0" err="1" smtClean="0">
                <a:latin typeface="Trebuchet MS"/>
                <a:cs typeface="Trebuchet MS"/>
              </a:rPr>
              <a:t>молочко</a:t>
            </a:r>
            <a:endParaRPr lang="ru-RU" sz="1100" dirty="0">
              <a:latin typeface="Trebuchet MS"/>
              <a:cs typeface="Trebuchet MS"/>
            </a:endParaRPr>
          </a:p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100" spc="-95" dirty="0" err="1" smtClean="0">
                <a:latin typeface="Trebuchet MS"/>
                <a:cs typeface="Trebuchet MS"/>
              </a:rPr>
              <a:t>сухие</a:t>
            </a:r>
            <a:r>
              <a:rPr sz="1100" spc="-65" dirty="0" smtClean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соки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и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85" dirty="0" err="1" smtClean="0">
                <a:latin typeface="Trebuchet MS"/>
                <a:cs typeface="Trebuchet MS"/>
              </a:rPr>
              <a:t>нектары</a:t>
            </a:r>
            <a:endParaRPr lang="ru-RU" sz="1100" dirty="0">
              <a:latin typeface="Trebuchet MS"/>
              <a:cs typeface="Trebuchet MS"/>
            </a:endParaRPr>
          </a:p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100" spc="-90" dirty="0" err="1" smtClean="0">
                <a:latin typeface="Trebuchet MS"/>
                <a:cs typeface="Trebuchet MS"/>
              </a:rPr>
              <a:t>клеточные</a:t>
            </a:r>
            <a:r>
              <a:rPr sz="1100" spc="-65" dirty="0" smtClean="0">
                <a:latin typeface="Trebuchet MS"/>
                <a:cs typeface="Trebuchet MS"/>
              </a:rPr>
              <a:t> </a:t>
            </a:r>
            <a:r>
              <a:rPr sz="1100" spc="-75" dirty="0" err="1" smtClean="0">
                <a:latin typeface="Trebuchet MS"/>
                <a:cs typeface="Trebuchet MS"/>
              </a:rPr>
              <a:t>соки</a:t>
            </a:r>
            <a:r>
              <a:rPr lang="ru-RU" sz="1100" spc="-75" dirty="0">
                <a:latin typeface="Trebuchet MS"/>
                <a:cs typeface="Trebuchet MS"/>
              </a:rPr>
              <a:t> </a:t>
            </a:r>
            <a:r>
              <a:rPr lang="ru-RU" sz="1100" spc="-75" dirty="0" smtClean="0">
                <a:latin typeface="Trebuchet MS"/>
                <a:cs typeface="Trebuchet MS"/>
              </a:rPr>
              <a:t>из </a:t>
            </a:r>
            <a:r>
              <a:rPr sz="1100" spc="-95" dirty="0" err="1" smtClean="0">
                <a:latin typeface="Trebuchet MS"/>
                <a:cs typeface="Trebuchet MS"/>
              </a:rPr>
              <a:t>пихты</a:t>
            </a:r>
            <a:r>
              <a:rPr sz="1100" spc="-95" dirty="0">
                <a:latin typeface="Trebuchet MS"/>
                <a:cs typeface="Trebuchet MS"/>
              </a:rPr>
              <a:t>,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85" dirty="0" err="1" smtClean="0">
                <a:latin typeface="Trebuchet MS"/>
                <a:cs typeface="Trebuchet MS"/>
              </a:rPr>
              <a:t>чаги</a:t>
            </a:r>
            <a:endParaRPr lang="ru-RU" sz="1100" b="1" spc="-315" dirty="0">
              <a:latin typeface="Arial"/>
              <a:cs typeface="Arial"/>
            </a:endParaRPr>
          </a:p>
          <a:p>
            <a:pPr marL="184150" marR="2222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100" spc="-90" dirty="0" err="1" smtClean="0">
                <a:latin typeface="Trebuchet MS"/>
                <a:cs typeface="Trebuchet MS"/>
              </a:rPr>
              <a:t>биоэффективы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6" name="object 133"/>
          <p:cNvSpPr txBox="1"/>
          <p:nvPr/>
        </p:nvSpPr>
        <p:spPr>
          <a:xfrm>
            <a:off x="8576929" y="2017778"/>
            <a:ext cx="1172511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spc="-95" dirty="0">
                <a:latin typeface="Trebuchet MS"/>
                <a:cs typeface="Trebuchet MS"/>
              </a:rPr>
              <a:t>п</a:t>
            </a:r>
            <a:r>
              <a:rPr sz="1200" spc="-95" dirty="0" err="1" smtClean="0">
                <a:latin typeface="Trebuchet MS"/>
                <a:cs typeface="Trebuchet MS"/>
              </a:rPr>
              <a:t>олипренолы</a:t>
            </a:r>
            <a:endParaRPr lang="ru-RU"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spc="-95" dirty="0">
                <a:latin typeface="Trebuchet MS"/>
                <a:cs typeface="Trebuchet MS"/>
              </a:rPr>
              <a:t>р</a:t>
            </a:r>
            <a:r>
              <a:rPr sz="1200" spc="-95" dirty="0" err="1" smtClean="0">
                <a:latin typeface="Trebuchet MS"/>
                <a:cs typeface="Trebuchet MS"/>
              </a:rPr>
              <a:t>опрен</a:t>
            </a:r>
            <a:endParaRPr lang="ru-RU"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spc="-85" dirty="0">
                <a:latin typeface="Trebuchet MS"/>
                <a:cs typeface="Trebuchet MS"/>
              </a:rPr>
              <a:t>с</a:t>
            </a:r>
            <a:r>
              <a:rPr sz="1200" spc="-85" dirty="0" err="1" smtClean="0">
                <a:latin typeface="Trebuchet MS"/>
                <a:cs typeface="Trebuchet MS"/>
              </a:rPr>
              <a:t>убстанци</a:t>
            </a:r>
            <a:r>
              <a:rPr lang="ru-RU" sz="1200" spc="-85" dirty="0" smtClean="0">
                <a:latin typeface="Trebuchet MS"/>
                <a:cs typeface="Trebuchet MS"/>
              </a:rPr>
              <a:t>и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90" dirty="0" err="1" smtClean="0">
                <a:latin typeface="Trebuchet MS"/>
                <a:cs typeface="Trebuchet MS"/>
              </a:rPr>
              <a:t>кормовые</a:t>
            </a:r>
            <a:r>
              <a:rPr sz="1200" spc="-65" dirty="0" smtClean="0">
                <a:latin typeface="Trebuchet MS"/>
                <a:cs typeface="Trebuchet MS"/>
              </a:rPr>
              <a:t> </a:t>
            </a:r>
            <a:r>
              <a:rPr sz="1200" spc="-90" dirty="0" err="1" smtClean="0">
                <a:latin typeface="Trebuchet MS"/>
                <a:cs typeface="Trebuchet MS"/>
              </a:rPr>
              <a:t>добавки</a:t>
            </a:r>
            <a:endParaRPr lang="ru-RU"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spc="-80" dirty="0">
                <a:latin typeface="Trebuchet MS"/>
                <a:cs typeface="Trebuchet MS"/>
              </a:rPr>
              <a:t>а</a:t>
            </a:r>
            <a:r>
              <a:rPr sz="1200" spc="-80" dirty="0" err="1" smtClean="0">
                <a:latin typeface="Trebuchet MS"/>
                <a:cs typeface="Trebuchet MS"/>
              </a:rPr>
              <a:t>роматизаторы</a:t>
            </a:r>
            <a:endParaRPr lang="ru-RU" sz="12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90" dirty="0" err="1" smtClean="0">
                <a:latin typeface="Trebuchet MS"/>
                <a:cs typeface="Trebuchet MS"/>
              </a:rPr>
              <a:t>фитопродукция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7" name="object 69"/>
          <p:cNvSpPr txBox="1"/>
          <p:nvPr/>
        </p:nvSpPr>
        <p:spPr>
          <a:xfrm>
            <a:off x="9837295" y="2062624"/>
            <a:ext cx="1501442" cy="1651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spc="-85" dirty="0" err="1" smtClean="0">
                <a:latin typeface="Trebuchet MS"/>
                <a:cs typeface="Trebuchet MS"/>
              </a:rPr>
              <a:t>кондитерская</a:t>
            </a:r>
            <a:r>
              <a:rPr sz="900" spc="-65" dirty="0" smtClean="0">
                <a:latin typeface="Trebuchet MS"/>
                <a:cs typeface="Trebuchet MS"/>
              </a:rPr>
              <a:t> </a:t>
            </a:r>
            <a:r>
              <a:rPr sz="900" spc="-90" dirty="0" err="1" smtClean="0">
                <a:latin typeface="Trebuchet MS"/>
                <a:cs typeface="Trebuchet MS"/>
              </a:rPr>
              <a:t>промышленность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spc="-90" dirty="0" err="1" smtClean="0">
                <a:latin typeface="Trebuchet MS"/>
                <a:cs typeface="Trebuchet MS"/>
              </a:rPr>
              <a:t>напитки</a:t>
            </a:r>
            <a:r>
              <a:rPr sz="900" spc="-90" dirty="0">
                <a:latin typeface="Trebuchet MS"/>
                <a:cs typeface="Trebuchet MS"/>
              </a:rPr>
              <a:t>,</a:t>
            </a:r>
            <a:r>
              <a:rPr sz="900" spc="-65" dirty="0">
                <a:latin typeface="Trebuchet MS"/>
                <a:cs typeface="Trebuchet MS"/>
              </a:rPr>
              <a:t> </a:t>
            </a:r>
            <a:r>
              <a:rPr sz="900" spc="-85" dirty="0" err="1" smtClean="0">
                <a:latin typeface="Trebuchet MS"/>
                <a:cs typeface="Trebuchet MS"/>
              </a:rPr>
              <a:t>соки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spc="-90" dirty="0" err="1" smtClean="0">
                <a:latin typeface="Trebuchet MS"/>
                <a:cs typeface="Trebuchet MS"/>
              </a:rPr>
              <a:t>молочная</a:t>
            </a:r>
            <a:r>
              <a:rPr sz="900" spc="-65" dirty="0" smtClean="0">
                <a:latin typeface="Trebuchet MS"/>
                <a:cs typeface="Trebuchet MS"/>
              </a:rPr>
              <a:t> </a:t>
            </a:r>
            <a:r>
              <a:rPr sz="900" spc="-90" dirty="0" err="1" smtClean="0">
                <a:latin typeface="Trebuchet MS"/>
                <a:cs typeface="Trebuchet MS"/>
              </a:rPr>
              <a:t>промышленность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100" dirty="0">
                <a:latin typeface="Trebuchet MS"/>
                <a:cs typeface="Trebuchet MS"/>
              </a:rPr>
              <a:t>в</a:t>
            </a:r>
            <a:r>
              <a:rPr sz="900" spc="-100" dirty="0" err="1" smtClean="0">
                <a:latin typeface="Trebuchet MS"/>
                <a:cs typeface="Trebuchet MS"/>
              </a:rPr>
              <a:t>иноделие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spc="-90" dirty="0" err="1" smtClean="0">
                <a:latin typeface="Trebuchet MS"/>
                <a:cs typeface="Trebuchet MS"/>
              </a:rPr>
              <a:t>сельское</a:t>
            </a:r>
            <a:r>
              <a:rPr sz="900" spc="-65" dirty="0" smtClean="0">
                <a:latin typeface="Trebuchet MS"/>
                <a:cs typeface="Trebuchet MS"/>
              </a:rPr>
              <a:t> </a:t>
            </a:r>
            <a:r>
              <a:rPr sz="900" spc="-80" dirty="0" err="1" smtClean="0">
                <a:latin typeface="Trebuchet MS"/>
                <a:cs typeface="Trebuchet MS"/>
              </a:rPr>
              <a:t>хозяйство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90" dirty="0">
                <a:latin typeface="Trebuchet MS"/>
                <a:cs typeface="Trebuchet MS"/>
              </a:rPr>
              <a:t>к</a:t>
            </a:r>
            <a:r>
              <a:rPr sz="900" spc="-90" dirty="0" err="1" smtClean="0">
                <a:latin typeface="Trebuchet MS"/>
                <a:cs typeface="Trebuchet MS"/>
              </a:rPr>
              <a:t>осметологи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85" dirty="0">
                <a:latin typeface="Trebuchet MS"/>
                <a:cs typeface="Trebuchet MS"/>
              </a:rPr>
              <a:t>ф</a:t>
            </a:r>
            <a:r>
              <a:rPr sz="900" spc="-85" dirty="0" err="1" smtClean="0">
                <a:latin typeface="Trebuchet MS"/>
                <a:cs typeface="Trebuchet MS"/>
              </a:rPr>
              <a:t>армацевтика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85" dirty="0">
                <a:latin typeface="Trebuchet MS"/>
                <a:cs typeface="Trebuchet MS"/>
              </a:rPr>
              <a:t>т</a:t>
            </a:r>
            <a:r>
              <a:rPr sz="900" spc="-85" dirty="0" err="1" smtClean="0">
                <a:latin typeface="Trebuchet MS"/>
                <a:cs typeface="Trebuchet MS"/>
              </a:rPr>
              <a:t>орговля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80" dirty="0">
                <a:latin typeface="Trebuchet MS"/>
                <a:cs typeface="Trebuchet MS"/>
              </a:rPr>
              <a:t>э</a:t>
            </a:r>
            <a:r>
              <a:rPr sz="900" spc="-80" dirty="0" err="1" smtClean="0">
                <a:latin typeface="Trebuchet MS"/>
                <a:cs typeface="Trebuchet MS"/>
              </a:rPr>
              <a:t>кспорт</a:t>
            </a:r>
            <a:endParaRPr lang="ru-RU" sz="9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spc="-85" dirty="0" err="1" smtClean="0">
                <a:latin typeface="Trebuchet MS"/>
                <a:cs typeface="Trebuchet MS"/>
              </a:rPr>
              <a:t>домохозяйства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28" name="object 129"/>
          <p:cNvSpPr txBox="1"/>
          <p:nvPr/>
        </p:nvSpPr>
        <p:spPr>
          <a:xfrm>
            <a:off x="32746" y="4837347"/>
            <a:ext cx="130238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800" b="1" spc="-150" dirty="0">
                <a:solidFill>
                  <a:srgbClr val="FF4700"/>
                </a:solidFill>
                <a:latin typeface="Arial"/>
                <a:cs typeface="Arial"/>
              </a:rPr>
              <a:t>38-70</a:t>
            </a:r>
            <a:r>
              <a:rPr sz="2800" b="1" spc="-350" dirty="0">
                <a:solidFill>
                  <a:srgbClr val="FF4700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FF4700"/>
                </a:solidFill>
                <a:latin typeface="Arial"/>
                <a:cs typeface="Arial"/>
              </a:rPr>
              <a:t>тыс.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60"/>
              </a:lnSpc>
            </a:pPr>
            <a:r>
              <a:rPr sz="1400" spc="-130" dirty="0">
                <a:latin typeface="Trebuchet MS"/>
                <a:cs typeface="Trebuchet MS"/>
              </a:rPr>
              <a:t>человек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9" name="object 128"/>
          <p:cNvSpPr txBox="1"/>
          <p:nvPr/>
        </p:nvSpPr>
        <p:spPr>
          <a:xfrm>
            <a:off x="1377817" y="4829075"/>
            <a:ext cx="11176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800" b="1" spc="-215" dirty="0">
                <a:solidFill>
                  <a:srgbClr val="FF4700"/>
                </a:solidFill>
                <a:latin typeface="Arial"/>
                <a:cs typeface="Arial"/>
              </a:rPr>
              <a:t>14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spc="-130" dirty="0">
                <a:latin typeface="Trebuchet MS"/>
                <a:cs typeface="Trebuchet MS"/>
              </a:rPr>
              <a:t>муниципальных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600"/>
              </a:lnSpc>
            </a:pPr>
            <a:r>
              <a:rPr sz="1400" spc="-120" dirty="0">
                <a:latin typeface="Trebuchet MS"/>
                <a:cs typeface="Trebuchet MS"/>
              </a:rPr>
              <a:t>образований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0" name="object 127"/>
          <p:cNvSpPr txBox="1"/>
          <p:nvPr/>
        </p:nvSpPr>
        <p:spPr>
          <a:xfrm>
            <a:off x="2573870" y="4829075"/>
            <a:ext cx="10033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800" b="1" spc="-215" dirty="0" smtClean="0">
                <a:solidFill>
                  <a:srgbClr val="FF4700"/>
                </a:solidFill>
                <a:latin typeface="Arial"/>
                <a:cs typeface="Arial"/>
              </a:rPr>
              <a:t>17</a:t>
            </a:r>
            <a:r>
              <a:rPr lang="ru-RU" sz="2800" b="1" spc="-215" dirty="0" smtClean="0">
                <a:solidFill>
                  <a:srgbClr val="FF4700"/>
                </a:solidFill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spc="-120" dirty="0">
                <a:latin typeface="Trebuchet MS"/>
                <a:cs typeface="Trebuchet MS"/>
              </a:rPr>
              <a:t>стационарных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600"/>
              </a:lnSpc>
            </a:pPr>
            <a:r>
              <a:rPr sz="1400" spc="-114" dirty="0">
                <a:latin typeface="Trebuchet MS"/>
                <a:cs typeface="Trebuchet MS"/>
              </a:rPr>
              <a:t>пунктов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1" name="object 126"/>
          <p:cNvSpPr txBox="1"/>
          <p:nvPr/>
        </p:nvSpPr>
        <p:spPr>
          <a:xfrm>
            <a:off x="3756774" y="4835994"/>
            <a:ext cx="193738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  <a:tabLst>
                <a:tab pos="1583055" algn="l"/>
              </a:tabLst>
            </a:pPr>
            <a:r>
              <a:rPr sz="2800" b="1" spc="-350" dirty="0" err="1">
                <a:solidFill>
                  <a:srgbClr val="FF4700"/>
                </a:solidFill>
                <a:latin typeface="Arial"/>
                <a:cs typeface="Arial"/>
              </a:rPr>
              <a:t>до</a:t>
            </a:r>
            <a:r>
              <a:rPr sz="2800" b="1" spc="-110" dirty="0">
                <a:solidFill>
                  <a:srgbClr val="FF4700"/>
                </a:solidFill>
                <a:latin typeface="Arial"/>
                <a:cs typeface="Arial"/>
              </a:rPr>
              <a:t> </a:t>
            </a:r>
            <a:r>
              <a:rPr sz="2800" b="1" spc="-215" dirty="0" smtClean="0">
                <a:solidFill>
                  <a:srgbClr val="FF4700"/>
                </a:solidFill>
                <a:latin typeface="Arial"/>
                <a:cs typeface="Arial"/>
              </a:rPr>
              <a:t>100</a:t>
            </a:r>
            <a:r>
              <a:rPr lang="ru-RU" sz="2800" b="1" dirty="0">
                <a:solidFill>
                  <a:srgbClr val="FF4700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FF4700"/>
                </a:solidFill>
                <a:latin typeface="Arial"/>
                <a:cs typeface="Arial"/>
              </a:rPr>
              <a:t>    </a:t>
            </a:r>
            <a:r>
              <a:rPr sz="2800" b="1" spc="-215" dirty="0" smtClean="0">
                <a:solidFill>
                  <a:srgbClr val="FF4700"/>
                </a:solidFill>
                <a:latin typeface="Arial"/>
                <a:cs typeface="Arial"/>
              </a:rPr>
              <a:t>3</a:t>
            </a:r>
            <a:r>
              <a:rPr lang="ru-RU" sz="2800" b="1" spc="-215" dirty="0" smtClean="0">
                <a:solidFill>
                  <a:srgbClr val="FF4700"/>
                </a:solidFill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spc="-135" dirty="0">
                <a:latin typeface="Trebuchet MS"/>
                <a:cs typeface="Trebuchet MS"/>
              </a:rPr>
              <a:t>мобильных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600"/>
              </a:lnSpc>
            </a:pPr>
            <a:r>
              <a:rPr sz="1400" spc="-114" dirty="0">
                <a:latin typeface="Trebuchet MS"/>
                <a:cs typeface="Trebuchet MS"/>
              </a:rPr>
              <a:t>пунктов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2" name="object 70"/>
          <p:cNvSpPr txBox="1"/>
          <p:nvPr/>
        </p:nvSpPr>
        <p:spPr>
          <a:xfrm>
            <a:off x="5153863" y="5171841"/>
            <a:ext cx="1805939" cy="43180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284"/>
              </a:spcBef>
            </a:pPr>
            <a:r>
              <a:rPr sz="1400" spc="-125" dirty="0">
                <a:latin typeface="Trebuchet MS"/>
                <a:cs typeface="Trebuchet MS"/>
              </a:rPr>
              <a:t>компании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25" dirty="0">
                <a:latin typeface="Trebuchet MS"/>
                <a:cs typeface="Trebuchet MS"/>
              </a:rPr>
              <a:t>промышленной  переработки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3" name="object 71"/>
          <p:cNvSpPr txBox="1"/>
          <p:nvPr/>
        </p:nvSpPr>
        <p:spPr>
          <a:xfrm>
            <a:off x="2029116" y="5717591"/>
            <a:ext cx="448246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ВЕДУЩИЕ КОМПАНИИ РЕГИОНА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4" name="object 124"/>
          <p:cNvSpPr txBox="1"/>
          <p:nvPr/>
        </p:nvSpPr>
        <p:spPr>
          <a:xfrm>
            <a:off x="7385535" y="4707645"/>
            <a:ext cx="223456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800" b="1" spc="-250" dirty="0">
                <a:solidFill>
                  <a:srgbClr val="FF4700"/>
                </a:solidFill>
                <a:latin typeface="Arial"/>
                <a:cs typeface="Arial"/>
              </a:rPr>
              <a:t>30%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spc="-130" dirty="0">
                <a:latin typeface="Trebuchet MS"/>
                <a:cs typeface="Trebuchet MS"/>
              </a:rPr>
              <a:t>доля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30" dirty="0">
                <a:latin typeface="Trebuchet MS"/>
                <a:cs typeface="Trebuchet MS"/>
              </a:rPr>
              <a:t>инновационной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25" dirty="0">
                <a:latin typeface="Trebuchet MS"/>
                <a:cs typeface="Trebuchet MS"/>
              </a:rPr>
              <a:t>продукции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600"/>
              </a:lnSpc>
            </a:pPr>
            <a:r>
              <a:rPr sz="1400" spc="-105" dirty="0">
                <a:latin typeface="Trebuchet MS"/>
                <a:cs typeface="Trebuchet MS"/>
              </a:rPr>
              <a:t>в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35" dirty="0">
                <a:latin typeface="Trebuchet MS"/>
                <a:cs typeface="Trebuchet MS"/>
              </a:rPr>
              <a:t>общем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45" dirty="0">
                <a:latin typeface="Trebuchet MS"/>
                <a:cs typeface="Trebuchet MS"/>
              </a:rPr>
              <a:t>объеме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25" dirty="0">
                <a:latin typeface="Trebuchet MS"/>
                <a:cs typeface="Trebuchet MS"/>
              </a:rPr>
              <a:t>переработки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5" y="6023209"/>
            <a:ext cx="778989" cy="41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7" y="6057967"/>
            <a:ext cx="1248451" cy="3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object 8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93065" y="5996060"/>
            <a:ext cx="540181" cy="466105"/>
          </a:xfrm>
          <a:prstGeom prst="rect">
            <a:avLst/>
          </a:prstGeom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12" y="5996060"/>
            <a:ext cx="16398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62" y="5981625"/>
            <a:ext cx="433118" cy="51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1" y="6000887"/>
            <a:ext cx="1100733" cy="4146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54" y="5958272"/>
            <a:ext cx="752407" cy="4772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10" y="5984667"/>
            <a:ext cx="922175" cy="4269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48" y="5841026"/>
            <a:ext cx="625402" cy="6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6" y="-1"/>
            <a:ext cx="11513186" cy="6480620"/>
            <a:chOff x="6336" y="-1"/>
            <a:chExt cx="11513186" cy="6480620"/>
          </a:xfrm>
        </p:grpSpPr>
        <p:sp>
          <p:nvSpPr>
            <p:cNvPr id="3" name="object 3"/>
            <p:cNvSpPr/>
            <p:nvPr/>
          </p:nvSpPr>
          <p:spPr>
            <a:xfrm>
              <a:off x="2974312" y="-1"/>
              <a:ext cx="8481542" cy="6479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49257" y="0"/>
              <a:ext cx="1081969" cy="8348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ЗАГОТОВКИ и ПЕРЕРАБОТКИ ДИКОРАСТУЩЕГО </a:t>
            </a:r>
            <a:r>
              <a:rPr lang="ru-RU" sz="18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СЫРЬЯ  </a:t>
            </a:r>
            <a:endParaRPr lang="ru-RU"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81875" y="1036079"/>
            <a:ext cx="4536440" cy="1024255"/>
            <a:chOff x="6781875" y="1036078"/>
            <a:chExt cx="4536440" cy="1024255"/>
          </a:xfrm>
        </p:grpSpPr>
        <p:sp>
          <p:nvSpPr>
            <p:cNvPr id="26" name="object 26"/>
            <p:cNvSpPr/>
            <p:nvPr/>
          </p:nvSpPr>
          <p:spPr>
            <a:xfrm>
              <a:off x="6817118" y="10718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58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86" y="953058"/>
                  </a:lnTo>
                  <a:lnTo>
                    <a:pt x="1734858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17118" y="10718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86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58" y="0"/>
                  </a:lnTo>
                  <a:lnTo>
                    <a:pt x="1202486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37158" y="1037970"/>
              <a:ext cx="1570774" cy="5404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66696" y="10718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58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86" y="953058"/>
                  </a:lnTo>
                  <a:lnTo>
                    <a:pt x="1734858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66696" y="10718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86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58" y="0"/>
                  </a:lnTo>
                  <a:lnTo>
                    <a:pt x="1202486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6051" y="1036078"/>
              <a:ext cx="1574355" cy="54046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21367" y="10718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70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99" y="953058"/>
                  </a:lnTo>
                  <a:lnTo>
                    <a:pt x="1734870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21367" y="10718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99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70" y="0"/>
                  </a:lnTo>
                  <a:lnTo>
                    <a:pt x="1202499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43782" y="1036078"/>
              <a:ext cx="1574355" cy="54046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 dirty="0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9900" y="1978397"/>
            <a:ext cx="1017269" cy="2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2</a:t>
            </a: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166</a:t>
            </a:r>
            <a:r>
              <a:rPr sz="2775" b="1" i="1" spc="-270" baseline="-18018" dirty="0" smtClean="0">
                <a:solidFill>
                  <a:srgbClr val="8CB000"/>
                </a:solidFill>
                <a:latin typeface="Arial"/>
                <a:cs typeface="Arial"/>
              </a:rPr>
              <a:t> </a:t>
            </a:r>
            <a:r>
              <a:rPr sz="1050" b="1" i="1" spc="-80" dirty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 dirty="0">
              <a:latin typeface="DejaVu Sans"/>
              <a:cs typeface="DejaVu San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644182" y="3796208"/>
            <a:ext cx="4543425" cy="1024255"/>
            <a:chOff x="6644182" y="3796207"/>
            <a:chExt cx="4543425" cy="1024255"/>
          </a:xfrm>
        </p:grpSpPr>
        <p:sp>
          <p:nvSpPr>
            <p:cNvPr id="51" name="object 51"/>
            <p:cNvSpPr/>
            <p:nvPr/>
          </p:nvSpPr>
          <p:spPr>
            <a:xfrm>
              <a:off x="6679425" y="383200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70" y="0"/>
                  </a:moveTo>
                  <a:lnTo>
                    <a:pt x="554723" y="0"/>
                  </a:lnTo>
                  <a:lnTo>
                    <a:pt x="0" y="953058"/>
                  </a:lnTo>
                  <a:lnTo>
                    <a:pt x="1202499" y="953058"/>
                  </a:lnTo>
                  <a:lnTo>
                    <a:pt x="1734870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79425" y="383200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99" y="953058"/>
                  </a:moveTo>
                  <a:lnTo>
                    <a:pt x="0" y="953058"/>
                  </a:lnTo>
                  <a:lnTo>
                    <a:pt x="554723" y="0"/>
                  </a:lnTo>
                  <a:lnTo>
                    <a:pt x="1734870" y="0"/>
                  </a:lnTo>
                  <a:lnTo>
                    <a:pt x="1202499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01891" y="3798100"/>
              <a:ext cx="1571117" cy="54046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34108" y="383200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58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86" y="953058"/>
                  </a:lnTo>
                  <a:lnTo>
                    <a:pt x="1734858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4108" y="383200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86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58" y="0"/>
                  </a:lnTo>
                  <a:lnTo>
                    <a:pt x="1202486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55850" y="3796207"/>
              <a:ext cx="1574355" cy="5404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393224" y="383200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70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99" y="953058"/>
                  </a:lnTo>
                  <a:lnTo>
                    <a:pt x="1734870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393224" y="383200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99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70" y="0"/>
                  </a:lnTo>
                  <a:lnTo>
                    <a:pt x="1202499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616058" y="3796207"/>
              <a:ext cx="1571459" cy="54048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015670" y="4456886"/>
            <a:ext cx="638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solidFill>
                  <a:srgbClr val="FFFFFF"/>
                </a:solidFill>
                <a:latin typeface="DejaVu Sans"/>
                <a:cs typeface="DejaVu Sans"/>
              </a:rPr>
              <a:t>Иван-чай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50062" y="4746964"/>
            <a:ext cx="826770" cy="2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185</a:t>
            </a:r>
            <a:r>
              <a:rPr sz="2775" b="1" i="1" spc="-172" baseline="-18018" dirty="0" smtClean="0">
                <a:solidFill>
                  <a:srgbClr val="8CB000"/>
                </a:solidFill>
                <a:latin typeface="Arial"/>
                <a:cs typeface="Arial"/>
              </a:rPr>
              <a:t> </a:t>
            </a:r>
            <a:r>
              <a:rPr sz="1050" b="1" i="1" spc="-80" dirty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331810" y="4389132"/>
            <a:ext cx="921297" cy="66364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 marR="30480" indent="104139" algn="ctr">
              <a:lnSpc>
                <a:spcPts val="1180"/>
              </a:lnSpc>
              <a:spcBef>
                <a:spcPts val="254"/>
              </a:spcBef>
            </a:pPr>
            <a:r>
              <a:rPr sz="1100" spc="-55" dirty="0">
                <a:solidFill>
                  <a:srgbClr val="FFFFFF"/>
                </a:solidFill>
                <a:latin typeface="DejaVu Sans"/>
                <a:cs typeface="DejaVu Sans"/>
              </a:rPr>
              <a:t>сосн</a:t>
            </a:r>
            <a:r>
              <a:rPr sz="1100" spc="-50" dirty="0">
                <a:solidFill>
                  <a:srgbClr val="FFFFFF"/>
                </a:solidFill>
                <a:latin typeface="DejaVu Sans"/>
                <a:cs typeface="DejaVu Sans"/>
              </a:rPr>
              <a:t>овая  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шишка</a:t>
            </a:r>
            <a:endParaRPr sz="1100" dirty="0">
              <a:latin typeface="DejaVu Sans"/>
              <a:cs typeface="DejaVu Sans"/>
            </a:endParaRPr>
          </a:p>
          <a:p>
            <a:pPr marL="46990">
              <a:lnSpc>
                <a:spcPct val="100000"/>
              </a:lnSpc>
              <a:spcBef>
                <a:spcPts val="315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25 </a:t>
            </a:r>
            <a:r>
              <a:rPr sz="1050" b="1" i="1" spc="-80" dirty="0" err="1" smtClean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494254" y="4389132"/>
            <a:ext cx="1211579" cy="66364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 marR="30480" indent="104139" algn="ctr">
              <a:lnSpc>
                <a:spcPts val="1180"/>
              </a:lnSpc>
              <a:spcBef>
                <a:spcPts val="254"/>
              </a:spcBef>
            </a:pPr>
            <a:r>
              <a:rPr sz="1100" spc="-75" dirty="0">
                <a:solidFill>
                  <a:srgbClr val="FFFFFF"/>
                </a:solidFill>
                <a:latin typeface="DejaVu Sans"/>
                <a:cs typeface="DejaVu Sans"/>
              </a:rPr>
              <a:t>лекарственные  </a:t>
            </a: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растения</a:t>
            </a:r>
            <a:endParaRPr sz="1100" dirty="0">
              <a:latin typeface="DejaVu Sans"/>
              <a:cs typeface="DejaVu Sans"/>
            </a:endParaRPr>
          </a:p>
          <a:p>
            <a:pPr marL="115570">
              <a:lnSpc>
                <a:spcPct val="100000"/>
              </a:lnSpc>
              <a:spcBef>
                <a:spcPts val="315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675</a:t>
            </a:r>
            <a:r>
              <a:rPr sz="2775" b="1" i="1" spc="-104" baseline="-18018" dirty="0" smtClean="0">
                <a:solidFill>
                  <a:srgbClr val="8CB000"/>
                </a:solidFill>
                <a:latin typeface="Arial"/>
                <a:cs typeface="Arial"/>
              </a:rPr>
              <a:t> </a:t>
            </a:r>
            <a:r>
              <a:rPr sz="1050" b="1" i="1" spc="-80" dirty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676409" y="3797135"/>
            <a:ext cx="46100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Verdana"/>
              <a:cs typeface="Verdan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386612" y="2407679"/>
            <a:ext cx="3183255" cy="1024255"/>
            <a:chOff x="7386611" y="2407678"/>
            <a:chExt cx="3183255" cy="1024255"/>
          </a:xfrm>
        </p:grpSpPr>
        <p:sp>
          <p:nvSpPr>
            <p:cNvPr id="73" name="object 73"/>
            <p:cNvSpPr/>
            <p:nvPr/>
          </p:nvSpPr>
          <p:spPr>
            <a:xfrm>
              <a:off x="7421854" y="24434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70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99" y="953058"/>
                  </a:lnTo>
                  <a:lnTo>
                    <a:pt x="1734870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21854" y="24434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99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70" y="0"/>
                  </a:lnTo>
                  <a:lnTo>
                    <a:pt x="1202499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40865" y="2407678"/>
              <a:ext cx="1574330" cy="54046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775788" y="24434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734858" y="0"/>
                  </a:moveTo>
                  <a:lnTo>
                    <a:pt x="554710" y="0"/>
                  </a:lnTo>
                  <a:lnTo>
                    <a:pt x="0" y="953058"/>
                  </a:lnTo>
                  <a:lnTo>
                    <a:pt x="1202486" y="953058"/>
                  </a:lnTo>
                  <a:lnTo>
                    <a:pt x="1734858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775788" y="2443479"/>
              <a:ext cx="1735455" cy="953135"/>
            </a:xfrm>
            <a:custGeom>
              <a:avLst/>
              <a:gdLst/>
              <a:ahLst/>
              <a:cxnLst/>
              <a:rect l="l" t="t" r="r" b="b"/>
              <a:pathLst>
                <a:path w="1735454" h="953135">
                  <a:moveTo>
                    <a:pt x="1202486" y="953058"/>
                  </a:moveTo>
                  <a:lnTo>
                    <a:pt x="0" y="953058"/>
                  </a:lnTo>
                  <a:lnTo>
                    <a:pt x="554710" y="0"/>
                  </a:lnTo>
                  <a:lnTo>
                    <a:pt x="1734858" y="0"/>
                  </a:lnTo>
                  <a:lnTo>
                    <a:pt x="1202486" y="953058"/>
                  </a:lnTo>
                  <a:close/>
                </a:path>
              </a:pathLst>
            </a:custGeom>
            <a:ln w="69875">
              <a:solidFill>
                <a:srgbClr val="141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95168" y="2409570"/>
              <a:ext cx="1574355" cy="5404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 dirty="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 dirty="0">
              <a:latin typeface="DejaVu Sans"/>
              <a:cs typeface="DejaVu San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510450" y="3354193"/>
            <a:ext cx="918844" cy="2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803 </a:t>
            </a:r>
            <a:r>
              <a:rPr sz="1050" b="1" i="1" spc="-80" dirty="0" err="1" smtClean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44420" y="1614195"/>
            <a:ext cx="973976" cy="66364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22885" marR="30480" indent="104139" algn="ctr">
              <a:lnSpc>
                <a:spcPts val="1180"/>
              </a:lnSpc>
              <a:spcBef>
                <a:spcPts val="254"/>
              </a:spcBef>
            </a:pPr>
            <a:r>
              <a:rPr sz="11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хвойная  </a:t>
            </a:r>
            <a:r>
              <a:rPr sz="1100" b="1" spc="-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лапка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1163 </a:t>
            </a:r>
            <a:r>
              <a:rPr sz="1050" b="1" i="1" spc="-80" dirty="0" err="1" smtClean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04821" y="3354193"/>
            <a:ext cx="826770" cy="2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131</a:t>
            </a:r>
            <a:r>
              <a:rPr sz="2775" b="1" i="1" spc="-172" baseline="-18018" dirty="0" smtClean="0">
                <a:solidFill>
                  <a:srgbClr val="8CB000"/>
                </a:solidFill>
                <a:latin typeface="Arial"/>
                <a:cs typeface="Arial"/>
              </a:rPr>
              <a:t> </a:t>
            </a:r>
            <a:r>
              <a:rPr sz="1050" b="1" i="1" spc="-80" dirty="0" err="1" smtClean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517420" y="1972877"/>
            <a:ext cx="1034415" cy="2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lang="ru-RU" sz="2775" b="1" i="1" spc="7" baseline="-18018" dirty="0" smtClean="0">
                <a:solidFill>
                  <a:srgbClr val="8CB000"/>
                </a:solidFill>
                <a:latin typeface="Arial"/>
                <a:cs typeface="Arial"/>
              </a:rPr>
              <a:t>4230</a:t>
            </a:r>
            <a:r>
              <a:rPr sz="2775" b="1" i="1" spc="-307" baseline="-18018" dirty="0" smtClean="0">
                <a:solidFill>
                  <a:srgbClr val="8CB000"/>
                </a:solidFill>
                <a:latin typeface="Arial"/>
                <a:cs typeface="Arial"/>
              </a:rPr>
              <a:t> </a:t>
            </a:r>
            <a:r>
              <a:rPr sz="1050" b="1" i="1" spc="-80" dirty="0" err="1" smtClean="0">
                <a:solidFill>
                  <a:srgbClr val="8CB000"/>
                </a:solidFill>
                <a:latin typeface="Trebuchet MS"/>
                <a:cs typeface="Trebuchet MS"/>
              </a:rPr>
              <a:t>тонн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5184266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8084871" y="5174429"/>
            <a:ext cx="1953895" cy="5148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lang="ru-RU" sz="3250" i="1" spc="5" dirty="0" smtClean="0">
                <a:solidFill>
                  <a:srgbClr val="FFFFFF"/>
                </a:solidFill>
                <a:latin typeface="Arial"/>
                <a:cs typeface="Arial"/>
              </a:rPr>
              <a:t>9378</a:t>
            </a:r>
            <a:r>
              <a:rPr sz="3250" i="1" spc="-2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i="1" spc="-262" baseline="32163" dirty="0">
                <a:solidFill>
                  <a:srgbClr val="FFFFFF"/>
                </a:solidFill>
                <a:latin typeface="Trebuchet MS"/>
                <a:cs typeface="Trebuchet MS"/>
              </a:rPr>
              <a:t>тонн</a:t>
            </a:r>
            <a:endParaRPr sz="2850" baseline="32163" dirty="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416643" y="5412667"/>
            <a:ext cx="187960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45" dirty="0">
                <a:latin typeface="Trebuchet MS"/>
                <a:cs typeface="Trebuchet MS"/>
              </a:rPr>
              <a:t>заготовлено </a:t>
            </a:r>
            <a:r>
              <a:rPr sz="1450" i="1" spc="30" dirty="0">
                <a:latin typeface="Trebuchet MS"/>
                <a:cs typeface="Trebuchet MS"/>
              </a:rPr>
              <a:t>в </a:t>
            </a:r>
            <a:r>
              <a:rPr sz="1450" i="1" spc="45" dirty="0" smtClean="0">
                <a:latin typeface="Trebuchet MS"/>
                <a:cs typeface="Trebuchet MS"/>
              </a:rPr>
              <a:t>20</a:t>
            </a:r>
            <a:r>
              <a:rPr lang="ru-RU" sz="1450" i="1" spc="45" dirty="0" smtClean="0">
                <a:latin typeface="Trebuchet MS"/>
                <a:cs typeface="Trebuchet MS"/>
              </a:rPr>
              <a:t>21</a:t>
            </a:r>
            <a:r>
              <a:rPr sz="1450" i="1" spc="-100" dirty="0" smtClean="0">
                <a:latin typeface="Trebuchet MS"/>
                <a:cs typeface="Trebuchet MS"/>
              </a:rPr>
              <a:t>г</a:t>
            </a:r>
            <a:r>
              <a:rPr sz="1450" i="1" spc="-100" dirty="0">
                <a:latin typeface="Trebuchet MS"/>
                <a:cs typeface="Trebuchet MS"/>
              </a:rPr>
              <a:t>.</a:t>
            </a:r>
            <a:endParaRPr sz="1450" dirty="0">
              <a:latin typeface="Trebuchet MS"/>
              <a:cs typeface="Trebuchet MS"/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2503508867"/>
              </p:ext>
            </p:extLst>
          </p:nvPr>
        </p:nvGraphicFramePr>
        <p:xfrm>
          <a:off x="201286" y="1880954"/>
          <a:ext cx="5638800" cy="36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93" name="Пятиугольник 92"/>
          <p:cNvSpPr/>
          <p:nvPr/>
        </p:nvSpPr>
        <p:spPr>
          <a:xfrm>
            <a:off x="6343" y="955675"/>
            <a:ext cx="4457707" cy="1166922"/>
          </a:xfrm>
          <a:prstGeom prst="homePlate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9521367" y="5771298"/>
            <a:ext cx="1934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10 МЕСЯЦЕВ 2022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222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869" y="26334"/>
            <a:ext cx="11513190" cy="6480619"/>
            <a:chOff x="6332" y="0"/>
            <a:chExt cx="11513190" cy="6480619"/>
          </a:xfrm>
        </p:grpSpPr>
        <p:sp>
          <p:nvSpPr>
            <p:cNvPr id="3" name="object 3"/>
            <p:cNvSpPr/>
            <p:nvPr/>
          </p:nvSpPr>
          <p:spPr>
            <a:xfrm>
              <a:off x="3037355" y="0"/>
              <a:ext cx="8481557" cy="6479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2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200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45" y="680554"/>
                  </a:lnTo>
                  <a:lnTo>
                    <a:pt x="2516200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34" cy="8349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75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75" y="370852"/>
                  </a:lnTo>
                  <a:lnTo>
                    <a:pt x="11512575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3495" y="5422254"/>
              <a:ext cx="2855417" cy="10577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4" y="5771299"/>
              <a:ext cx="972032" cy="7086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0" y="5538426"/>
              <a:ext cx="263331" cy="1316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9" y="6238082"/>
              <a:ext cx="524485" cy="2419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95" y="6238082"/>
              <a:ext cx="524485" cy="2419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0" y="6238082"/>
              <a:ext cx="524485" cy="2419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67" y="6238082"/>
              <a:ext cx="524484" cy="2419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29" y="0"/>
              <a:ext cx="8246156" cy="8349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64" y="0"/>
              <a:ext cx="8002398" cy="8349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199" y="0"/>
              <a:ext cx="7817769" cy="8349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4" y="0"/>
              <a:ext cx="7639765" cy="8349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1" y="67462"/>
              <a:ext cx="7442377" cy="7674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3" y="75539"/>
              <a:ext cx="684169" cy="6287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22287" y="1024802"/>
            <a:ext cx="31674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ЭКСПОРТ </a:t>
            </a:r>
            <a:r>
              <a:rPr b="1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20</a:t>
            </a:r>
            <a:r>
              <a:rPr lang="ru-RU" b="1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21</a:t>
            </a:r>
            <a:r>
              <a:rPr b="1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ГОДА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Robo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35001" y="1335671"/>
            <a:ext cx="1896529" cy="254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35001" y="1324101"/>
            <a:ext cx="18967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Roboto"/>
                <a:cs typeface="Roboto"/>
              </a:rPr>
              <a:t>27 </a:t>
            </a:r>
            <a:r>
              <a:rPr sz="1500" b="1" spc="-5" dirty="0">
                <a:solidFill>
                  <a:srgbClr val="FFFFFF"/>
                </a:solidFill>
                <a:latin typeface="Roboto"/>
                <a:cs typeface="Roboto"/>
              </a:rPr>
              <a:t>стран</a:t>
            </a:r>
            <a:r>
              <a:rPr sz="15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Roboto"/>
                <a:cs typeface="Roboto"/>
              </a:rPr>
              <a:t>мира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05962" y="1709344"/>
            <a:ext cx="2397088" cy="421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ru-RU" sz="1300" b="1" spc="-5" dirty="0" smtClean="0">
                <a:latin typeface="Roboto"/>
                <a:cs typeface="Roboto"/>
              </a:rPr>
              <a:t>        </a:t>
            </a:r>
            <a:r>
              <a:rPr sz="1300" b="1" spc="-5" dirty="0" err="1" smtClean="0">
                <a:latin typeface="Roboto"/>
                <a:cs typeface="Roboto"/>
              </a:rPr>
              <a:t>кедровый</a:t>
            </a:r>
            <a:r>
              <a:rPr sz="1300" b="1" spc="-5" dirty="0" smtClean="0">
                <a:latin typeface="Roboto"/>
                <a:cs typeface="Roboto"/>
              </a:rPr>
              <a:t> </a:t>
            </a:r>
            <a:r>
              <a:rPr sz="1300" b="1" spc="-5" dirty="0">
                <a:latin typeface="Roboto"/>
                <a:cs typeface="Roboto"/>
              </a:rPr>
              <a:t>орех</a:t>
            </a:r>
            <a:r>
              <a:rPr sz="1300" b="1" spc="-45" dirty="0">
                <a:latin typeface="Roboto"/>
                <a:cs typeface="Roboto"/>
              </a:rPr>
              <a:t> </a:t>
            </a:r>
            <a:endParaRPr sz="1300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r>
              <a:rPr lang="ru-RU" sz="1300" b="1" spc="-5" dirty="0" smtClean="0">
                <a:latin typeface="Roboto"/>
                <a:cs typeface="Roboto"/>
              </a:rPr>
              <a:t>          </a:t>
            </a:r>
            <a:r>
              <a:rPr sz="1300" b="1" spc="-5" dirty="0" err="1" smtClean="0">
                <a:latin typeface="Roboto"/>
                <a:cs typeface="Roboto"/>
              </a:rPr>
              <a:t>ягодные</a:t>
            </a:r>
            <a:r>
              <a:rPr sz="1300" b="1" spc="-15" dirty="0" smtClean="0">
                <a:latin typeface="Roboto"/>
                <a:cs typeface="Roboto"/>
              </a:rPr>
              <a:t> </a:t>
            </a:r>
            <a:r>
              <a:rPr sz="1300" b="1" spc="-5" dirty="0" err="1" smtClean="0">
                <a:latin typeface="Roboto"/>
                <a:cs typeface="Roboto"/>
              </a:rPr>
              <a:t>нектары</a:t>
            </a:r>
            <a:r>
              <a:rPr sz="1300" b="1" spc="-5" dirty="0">
                <a:latin typeface="Roboto"/>
                <a:cs typeface="Roboto"/>
              </a:rPr>
              <a:t>,</a:t>
            </a:r>
            <a:endParaRPr sz="13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300" b="1" spc="-5" dirty="0" smtClean="0">
                <a:latin typeface="Roboto"/>
                <a:cs typeface="Roboto"/>
              </a:rPr>
              <a:t>          </a:t>
            </a:r>
            <a:r>
              <a:rPr sz="1300" b="1" spc="-5" dirty="0" err="1" smtClean="0">
                <a:latin typeface="Roboto"/>
                <a:cs typeface="Roboto"/>
              </a:rPr>
              <a:t>джемы</a:t>
            </a:r>
            <a:r>
              <a:rPr lang="ru-RU" sz="1300" b="1" spc="-5" dirty="0" smtClean="0">
                <a:latin typeface="Roboto"/>
                <a:cs typeface="Roboto"/>
              </a:rPr>
              <a:t>, варенья</a:t>
            </a:r>
            <a:endParaRPr sz="1300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r>
              <a:rPr lang="ru-RU" sz="1300" b="1" spc="-5" dirty="0" smtClean="0">
                <a:latin typeface="Roboto"/>
                <a:cs typeface="Roboto"/>
              </a:rPr>
              <a:t>         о</a:t>
            </a:r>
            <a:r>
              <a:rPr sz="1300" b="1" spc="-5" dirty="0" err="1" smtClean="0">
                <a:latin typeface="Roboto"/>
                <a:cs typeface="Roboto"/>
              </a:rPr>
              <a:t>блепихов</a:t>
            </a:r>
            <a:r>
              <a:rPr lang="ru-RU" sz="1300" b="1" spc="-5" dirty="0" err="1" smtClean="0">
                <a:latin typeface="Roboto"/>
                <a:cs typeface="Roboto"/>
              </a:rPr>
              <a:t>ый</a:t>
            </a:r>
            <a:r>
              <a:rPr lang="ru-RU" sz="1300" b="1" spc="-5" dirty="0" smtClean="0">
                <a:latin typeface="Roboto"/>
                <a:cs typeface="Roboto"/>
              </a:rPr>
              <a:t> сок</a:t>
            </a:r>
            <a:r>
              <a:rPr sz="1300" b="1" spc="-40" dirty="0" smtClean="0">
                <a:latin typeface="Roboto"/>
                <a:cs typeface="Roboto"/>
              </a:rPr>
              <a:t> </a:t>
            </a:r>
            <a:endParaRPr sz="1300" dirty="0">
              <a:latin typeface="Roboto"/>
              <a:cs typeface="Roboto"/>
            </a:endParaRPr>
          </a:p>
          <a:p>
            <a:pPr marL="469900">
              <a:lnSpc>
                <a:spcPts val="2130"/>
              </a:lnSpc>
              <a:spcBef>
                <a:spcPts val="780"/>
              </a:spcBef>
            </a:pPr>
            <a:endParaRPr lang="ru-RU" sz="1800" spc="-130" dirty="0" smtClean="0">
              <a:solidFill>
                <a:srgbClr val="C62900"/>
              </a:solidFill>
              <a:latin typeface="DejaVu Sans"/>
              <a:cs typeface="DejaVu Sans"/>
            </a:endParaRPr>
          </a:p>
          <a:p>
            <a:pPr marL="12700">
              <a:lnSpc>
                <a:spcPts val="1530"/>
              </a:lnSpc>
            </a:pPr>
            <a:r>
              <a:rPr lang="ru-RU" sz="1300" b="1" spc="-5" dirty="0" smtClean="0">
                <a:latin typeface="Roboto"/>
                <a:cs typeface="Roboto"/>
              </a:rPr>
              <a:t>         </a:t>
            </a:r>
            <a:r>
              <a:rPr sz="1300" b="1" spc="-5" dirty="0" err="1" smtClean="0">
                <a:latin typeface="Roboto"/>
                <a:cs typeface="Roboto"/>
              </a:rPr>
              <a:t>мороженое</a:t>
            </a:r>
            <a:r>
              <a:rPr sz="1300" b="1" spc="-45" dirty="0" smtClean="0">
                <a:latin typeface="Roboto"/>
                <a:cs typeface="Roboto"/>
              </a:rPr>
              <a:t> </a:t>
            </a:r>
            <a:r>
              <a:rPr lang="ru-RU" sz="1300" b="1" spc="-45" dirty="0" smtClean="0">
                <a:latin typeface="Roboto"/>
                <a:cs typeface="Roboto"/>
              </a:rPr>
              <a:t>  </a:t>
            </a:r>
            <a:r>
              <a:rPr sz="1300" b="1" spc="-5" dirty="0" smtClean="0">
                <a:latin typeface="Roboto"/>
                <a:cs typeface="Roboto"/>
              </a:rPr>
              <a:t>«</a:t>
            </a:r>
            <a:r>
              <a:rPr sz="1300" b="1" spc="-5" dirty="0">
                <a:latin typeface="Roboto"/>
                <a:cs typeface="Roboto"/>
              </a:rPr>
              <a:t>Таежное»</a:t>
            </a:r>
            <a:endParaRPr sz="1300" dirty="0">
              <a:latin typeface="Roboto"/>
              <a:cs typeface="Roboto"/>
            </a:endParaRPr>
          </a:p>
          <a:p>
            <a:pPr marL="469900">
              <a:lnSpc>
                <a:spcPts val="2130"/>
              </a:lnSpc>
              <a:spcBef>
                <a:spcPts val="780"/>
              </a:spcBef>
            </a:pPr>
            <a:endParaRPr lang="ru-RU" spc="-140" dirty="0" smtClean="0">
              <a:solidFill>
                <a:srgbClr val="C62900"/>
              </a:solidFill>
              <a:latin typeface="DejaVu Sans"/>
              <a:cs typeface="DejaVu Sans"/>
            </a:endParaRPr>
          </a:p>
          <a:p>
            <a:pPr marL="12700">
              <a:lnSpc>
                <a:spcPts val="1530"/>
              </a:lnSpc>
            </a:pPr>
            <a:r>
              <a:rPr lang="ru-RU" sz="1300" b="1" spc="-5" dirty="0" smtClean="0">
                <a:latin typeface="Roboto"/>
                <a:cs typeface="Roboto"/>
              </a:rPr>
              <a:t>        </a:t>
            </a:r>
          </a:p>
          <a:p>
            <a:pPr marL="12700">
              <a:lnSpc>
                <a:spcPts val="1530"/>
              </a:lnSpc>
            </a:pPr>
            <a:r>
              <a:rPr lang="ru-RU" sz="1300" b="1" spc="-5" dirty="0">
                <a:latin typeface="Roboto"/>
                <a:cs typeface="Roboto"/>
              </a:rPr>
              <a:t> </a:t>
            </a:r>
            <a:r>
              <a:rPr lang="ru-RU" sz="1300" b="1" spc="-5" dirty="0" smtClean="0">
                <a:latin typeface="Roboto"/>
                <a:cs typeface="Roboto"/>
              </a:rPr>
              <a:t>         </a:t>
            </a:r>
            <a:r>
              <a:rPr sz="1300" b="1" spc="-5" dirty="0" err="1" smtClean="0">
                <a:latin typeface="Roboto"/>
                <a:cs typeface="Roboto"/>
              </a:rPr>
              <a:t>кедровое</a:t>
            </a:r>
            <a:r>
              <a:rPr sz="1300" b="1" spc="-100" dirty="0" smtClean="0">
                <a:latin typeface="Roboto"/>
                <a:cs typeface="Roboto"/>
              </a:rPr>
              <a:t> </a:t>
            </a:r>
            <a:r>
              <a:rPr sz="1300" b="1" spc="-5" dirty="0">
                <a:latin typeface="Roboto"/>
                <a:cs typeface="Roboto"/>
              </a:rPr>
              <a:t>молочко</a:t>
            </a:r>
            <a:endParaRPr sz="1300" dirty="0">
              <a:latin typeface="Roboto"/>
              <a:cs typeface="Roboto"/>
            </a:endParaRPr>
          </a:p>
          <a:p>
            <a:pPr marL="469900">
              <a:lnSpc>
                <a:spcPts val="2130"/>
              </a:lnSpc>
              <a:spcBef>
                <a:spcPts val="780"/>
              </a:spcBef>
            </a:pPr>
            <a:endParaRPr lang="ru-RU" spc="-145" dirty="0" smtClean="0">
              <a:solidFill>
                <a:srgbClr val="C62900"/>
              </a:solidFill>
              <a:latin typeface="DejaVu Sans"/>
              <a:cs typeface="DejaVu Sans"/>
            </a:endParaRPr>
          </a:p>
          <a:p>
            <a:pPr marL="12700">
              <a:lnSpc>
                <a:spcPts val="1530"/>
              </a:lnSpc>
            </a:pPr>
            <a:r>
              <a:rPr lang="ru-RU" sz="1300" b="1" spc="-5" dirty="0" smtClean="0">
                <a:latin typeface="Roboto"/>
                <a:cs typeface="Roboto"/>
              </a:rPr>
              <a:t>          </a:t>
            </a:r>
            <a:r>
              <a:rPr sz="1300" b="1" spc="-5" dirty="0" err="1" smtClean="0">
                <a:latin typeface="Roboto"/>
                <a:cs typeface="Roboto"/>
              </a:rPr>
              <a:t>облепиховое</a:t>
            </a:r>
            <a:r>
              <a:rPr sz="1300" b="1" spc="-20" dirty="0" smtClean="0">
                <a:latin typeface="Roboto"/>
                <a:cs typeface="Roboto"/>
              </a:rPr>
              <a:t> </a:t>
            </a:r>
            <a:r>
              <a:rPr sz="1300" b="1" spc="-5" dirty="0" err="1" smtClean="0">
                <a:latin typeface="Roboto"/>
                <a:cs typeface="Roboto"/>
              </a:rPr>
              <a:t>масло</a:t>
            </a:r>
            <a:endParaRPr lang="ru-RU" sz="1300" b="1" spc="-5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endParaRPr lang="ru-RU" sz="1300" b="1" spc="-5" dirty="0" smtClean="0">
              <a:latin typeface="Roboto"/>
              <a:cs typeface="Roboto"/>
            </a:endParaRPr>
          </a:p>
          <a:p>
            <a:pPr marL="12700">
              <a:lnSpc>
                <a:spcPts val="1530"/>
              </a:lnSpc>
            </a:pPr>
            <a:r>
              <a:rPr lang="ru-RU" sz="1300" b="1" spc="-5" dirty="0">
                <a:latin typeface="Roboto"/>
                <a:cs typeface="Roboto"/>
              </a:rPr>
              <a:t> </a:t>
            </a:r>
            <a:r>
              <a:rPr lang="ru-RU" sz="1300" b="1" spc="-5" dirty="0" smtClean="0">
                <a:latin typeface="Roboto"/>
                <a:cs typeface="Roboto"/>
              </a:rPr>
              <a:t>          </a:t>
            </a:r>
            <a:r>
              <a:rPr lang="ru-RU" sz="1300" b="1" dirty="0" smtClean="0">
                <a:latin typeface="Roboto"/>
                <a:cs typeface="Roboto"/>
              </a:rPr>
              <a:t>ремесленные вина</a:t>
            </a:r>
            <a:endParaRPr lang="ru-RU" sz="1300" b="1" spc="-5" dirty="0" smtClean="0">
              <a:latin typeface="Roboto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62455" y="4247920"/>
            <a:ext cx="397003" cy="3970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87886" y="3520059"/>
            <a:ext cx="424570" cy="3788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62454" y="2998197"/>
            <a:ext cx="518407" cy="3565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46481" y="2244142"/>
            <a:ext cx="507380" cy="3227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94800" y="1686617"/>
            <a:ext cx="484210" cy="3079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967" y="3211273"/>
            <a:ext cx="580231" cy="5248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1588" y="4363246"/>
            <a:ext cx="606896" cy="6079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43141" y="4315626"/>
            <a:ext cx="10336847" cy="2069747"/>
            <a:chOff x="0" y="4410249"/>
            <a:chExt cx="10336847" cy="2069747"/>
          </a:xfrm>
        </p:grpSpPr>
        <p:sp>
          <p:nvSpPr>
            <p:cNvPr id="37" name="object 37"/>
            <p:cNvSpPr/>
            <p:nvPr/>
          </p:nvSpPr>
          <p:spPr>
            <a:xfrm>
              <a:off x="9151663" y="4938024"/>
              <a:ext cx="504202" cy="3846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63495" y="5422254"/>
              <a:ext cx="1673352" cy="105774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5951124"/>
              <a:ext cx="9914774" cy="5288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699" y="4410249"/>
              <a:ext cx="362483" cy="63032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579285" y="4397453"/>
            <a:ext cx="989965" cy="7412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6,5</a:t>
            </a: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тонн  </a:t>
            </a:r>
            <a:r>
              <a:rPr sz="12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ферменти-  </a:t>
            </a:r>
            <a:r>
              <a:rPr sz="1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рованного  </a:t>
            </a:r>
            <a:r>
              <a:rPr sz="1200" b="1" spc="-8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чая</a:t>
            </a:r>
            <a:r>
              <a:rPr sz="1200" b="1" spc="-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 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74568" y="4409461"/>
            <a:ext cx="1001394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30 </a:t>
            </a:r>
            <a:r>
              <a:rPr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тонн  </a:t>
            </a:r>
            <a:r>
              <a:rPr sz="1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кондитерских  </a:t>
            </a:r>
            <a:r>
              <a:rPr sz="1200" b="1" spc="-1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изделий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44223" y="4362632"/>
            <a:ext cx="894715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3,1 тонны</a:t>
            </a:r>
            <a:r>
              <a:rPr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 </a:t>
            </a:r>
            <a:r>
              <a:rPr sz="1200" b="1" spc="-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клеточный  </a:t>
            </a:r>
            <a:r>
              <a:rPr sz="12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сок </a:t>
            </a:r>
            <a:r>
              <a:rPr sz="12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пихты,  </a:t>
            </a:r>
            <a:r>
              <a:rPr sz="1200" b="1" spc="-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хвойных  </a:t>
            </a:r>
            <a:r>
              <a:rPr sz="12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субстанций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4750" y="2682183"/>
            <a:ext cx="40731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ЕЖЕМЕСЯЧНО</a:t>
            </a:r>
            <a:r>
              <a:rPr sz="1500" b="1" spc="-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5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ПРОИЗВОДИТСЯ</a:t>
            </a:r>
            <a:endParaRPr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3211" y="3237345"/>
            <a:ext cx="1192530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7</a:t>
            </a:r>
            <a:r>
              <a:rPr lang="ru-RU"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25</a:t>
            </a: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тонн  </a:t>
            </a:r>
            <a:r>
              <a:rPr sz="12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кондитерских  </a:t>
            </a:r>
            <a:r>
              <a:rPr sz="1200" b="1" spc="-1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начинок,</a:t>
            </a:r>
            <a:r>
              <a:rPr sz="1200" b="1" spc="-1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 </a:t>
            </a:r>
            <a:r>
              <a:rPr sz="12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кремов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2777" y="3298251"/>
            <a:ext cx="929005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4</a:t>
            </a:r>
            <a:r>
              <a:rPr lang="ru-RU"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1</a:t>
            </a: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тонн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а</a:t>
            </a:r>
            <a:r>
              <a:rPr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2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варенья </a:t>
            </a:r>
            <a:r>
              <a:rPr sz="1200" b="1" spc="-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из  </a:t>
            </a:r>
            <a:r>
              <a:rPr sz="12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лесных</a:t>
            </a:r>
            <a:r>
              <a:rPr sz="1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 </a:t>
            </a:r>
            <a:r>
              <a:rPr sz="1200" b="1" spc="-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ягод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49130" y="3237650"/>
            <a:ext cx="664845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lang="ru-RU"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145</a:t>
            </a:r>
            <a:r>
              <a:rPr sz="1200" b="1" spc="-9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тонн  </a:t>
            </a:r>
            <a:r>
              <a:rPr sz="1200" b="1" spc="-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джемов,  </a:t>
            </a:r>
            <a:r>
              <a:rPr sz="12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повидла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10749" y="3336456"/>
            <a:ext cx="696595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16</a:t>
            </a: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0 </a:t>
            </a:r>
            <a:r>
              <a:rPr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тонн  </a:t>
            </a:r>
            <a:r>
              <a:rPr sz="1200" b="1" spc="-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соков,  </a:t>
            </a:r>
            <a:r>
              <a:rPr sz="1200" b="1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нектаров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50422" y="4390073"/>
            <a:ext cx="367150" cy="4640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9761" y="4434111"/>
            <a:ext cx="368261" cy="601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14816" y="3234195"/>
            <a:ext cx="335914" cy="55570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68102" y="3283013"/>
            <a:ext cx="570382" cy="57038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32375" y="3170792"/>
            <a:ext cx="311848" cy="7023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14553" y="4294491"/>
            <a:ext cx="1104265" cy="7412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34 </a:t>
            </a:r>
            <a:r>
              <a:rPr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тыс. </a:t>
            </a:r>
            <a:r>
              <a:rPr sz="12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дкл</a:t>
            </a:r>
            <a:r>
              <a:rPr sz="1200" b="0" spc="-5" dirty="0">
                <a:solidFill>
                  <a:srgbClr val="68B020"/>
                </a:solidFill>
                <a:latin typeface="Roboto"/>
                <a:cs typeface="Roboto"/>
              </a:rPr>
              <a:t>. </a:t>
            </a:r>
            <a:r>
              <a:rPr sz="1200" b="0" spc="-5" dirty="0">
                <a:latin typeface="Roboto"/>
                <a:cs typeface="Roboto"/>
              </a:rPr>
              <a:t> </a:t>
            </a:r>
            <a:r>
              <a:rPr sz="1200" b="1" spc="-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ремесленных  </a:t>
            </a:r>
            <a:r>
              <a:rPr sz="1200" b="1" spc="-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вин </a:t>
            </a:r>
            <a:r>
              <a:rPr sz="1200" b="1" spc="-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из  </a:t>
            </a:r>
            <a:r>
              <a:rPr sz="1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сибирских</a:t>
            </a:r>
            <a:r>
              <a:rPr sz="12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 </a:t>
            </a:r>
            <a:r>
              <a:rPr sz="12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/>
                <a:cs typeface="DejaVu Sans"/>
              </a:rPr>
              <a:t>ягод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72690" y="112572"/>
            <a:ext cx="7869934" cy="6675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368377" y="253988"/>
            <a:ext cx="111479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4379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И</a:t>
            </a:r>
            <a:r>
              <a:rPr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8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</a:t>
            </a:r>
            <a:r>
              <a:rPr sz="1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</a:t>
            </a:r>
            <a:r>
              <a:rPr sz="18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ДИКОРАСТУЩЕГО СЫРЬЯ</a:t>
            </a:r>
            <a:endParaRPr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35801" y="1589671"/>
            <a:ext cx="4114799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12700">
            <a:solidFill>
              <a:srgbClr val="FF6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541466" y="3625800"/>
            <a:ext cx="5303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Roboto"/>
                <a:cs typeface="Roboto"/>
              </a:rPr>
              <a:t>тонн</a:t>
            </a:r>
            <a:endParaRPr sz="1300" dirty="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72688" y="1638342"/>
            <a:ext cx="99136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chemeClr val="bg1"/>
                </a:solidFill>
                <a:latin typeface="Roboto"/>
                <a:cs typeface="Roboto"/>
              </a:rPr>
              <a:t>составляет</a:t>
            </a:r>
            <a:endParaRPr sz="13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62708" y="1830985"/>
            <a:ext cx="2201342" cy="57451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80"/>
              </a:spcBef>
            </a:pPr>
            <a:r>
              <a:rPr lang="ru-RU" sz="1300" b="1" spc="-5" dirty="0">
                <a:solidFill>
                  <a:schemeClr val="bg1"/>
                </a:solidFill>
                <a:latin typeface="Roboto"/>
                <a:cs typeface="Roboto"/>
              </a:rPr>
              <a:t>п</a:t>
            </a:r>
            <a:r>
              <a:rPr sz="1300" b="1" spc="-5" dirty="0" err="1" smtClean="0">
                <a:solidFill>
                  <a:schemeClr val="bg1"/>
                </a:solidFill>
                <a:latin typeface="Roboto"/>
                <a:cs typeface="Roboto"/>
              </a:rPr>
              <a:t>родукция</a:t>
            </a:r>
            <a:r>
              <a:rPr lang="ru-RU" sz="1300" b="1" spc="-5" dirty="0" smtClean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300" b="1" spc="-5" dirty="0" smtClean="0">
                <a:solidFill>
                  <a:schemeClr val="bg1"/>
                </a:solidFill>
                <a:latin typeface="Roboto"/>
                <a:cs typeface="Roboto"/>
              </a:rPr>
              <a:t>из </a:t>
            </a:r>
            <a:r>
              <a:rPr sz="1300" b="1" spc="-5" dirty="0">
                <a:solidFill>
                  <a:schemeClr val="bg1"/>
                </a:solidFill>
                <a:latin typeface="Roboto"/>
                <a:cs typeface="Roboto"/>
              </a:rPr>
              <a:t>дикоросов  </a:t>
            </a:r>
            <a:r>
              <a:rPr sz="1300" b="1" dirty="0">
                <a:solidFill>
                  <a:schemeClr val="bg1"/>
                </a:solidFill>
                <a:latin typeface="Roboto"/>
                <a:cs typeface="Roboto"/>
              </a:rPr>
              <a:t>в </a:t>
            </a:r>
            <a:r>
              <a:rPr sz="1300" b="1" spc="-5" dirty="0">
                <a:solidFill>
                  <a:schemeClr val="bg1"/>
                </a:solidFill>
                <a:latin typeface="Roboto"/>
                <a:cs typeface="Roboto"/>
              </a:rPr>
              <a:t>общем объеме</a:t>
            </a:r>
            <a:r>
              <a:rPr sz="1300" b="1" spc="-9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300" b="1" dirty="0">
                <a:solidFill>
                  <a:schemeClr val="bg1"/>
                </a:solidFill>
                <a:latin typeface="Roboto"/>
                <a:cs typeface="Roboto"/>
              </a:rPr>
              <a:t>выпуска  </a:t>
            </a:r>
            <a:r>
              <a:rPr sz="1300" b="1" spc="-5" dirty="0">
                <a:solidFill>
                  <a:schemeClr val="bg1"/>
                </a:solidFill>
                <a:latin typeface="Roboto"/>
                <a:cs typeface="Roboto"/>
              </a:rPr>
              <a:t>пищевой</a:t>
            </a:r>
            <a:r>
              <a:rPr sz="1300" b="1" spc="-1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Roboto"/>
                <a:cs typeface="Roboto"/>
              </a:rPr>
              <a:t>продукции</a:t>
            </a:r>
            <a:endParaRPr sz="13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7240" y="1024802"/>
            <a:ext cx="363605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ПРОМЫШЛЕННОЕ </a:t>
            </a:r>
            <a:r>
              <a:rPr sz="15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ПРОИЗВОДСТВО ПРОДУКЦИИ </a:t>
            </a:r>
            <a:r>
              <a:rPr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В </a:t>
            </a:r>
            <a:r>
              <a:rPr sz="15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20</a:t>
            </a:r>
            <a:r>
              <a:rPr lang="ru-RU" sz="15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21</a:t>
            </a:r>
            <a:r>
              <a:rPr sz="1500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</a:t>
            </a:r>
            <a:r>
              <a:rPr sz="1500" b="1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ГОДУ</a:t>
            </a:r>
            <a:endParaRPr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4102" y="1507693"/>
            <a:ext cx="332943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lang="ru-RU" sz="2200" spc="-15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231</a:t>
            </a:r>
            <a:r>
              <a:rPr sz="2200" spc="-15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00</a:t>
            </a:r>
            <a:r>
              <a:rPr sz="2200" spc="-14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875" spc="-127" baseline="33333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тонн</a:t>
            </a:r>
            <a:r>
              <a:rPr lang="ru-RU" sz="1875" spc="-127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                   </a:t>
            </a:r>
            <a:r>
              <a:rPr lang="ru-RU" sz="2200" spc="-37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о к о л о </a:t>
            </a:r>
            <a:r>
              <a:rPr sz="2200" spc="-37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12%</a:t>
            </a:r>
            <a:endParaRPr sz="2200" dirty="0">
              <a:solidFill>
                <a:schemeClr val="accent6">
                  <a:lumMod val="40000"/>
                  <a:lumOff val="60000"/>
                </a:schemeClr>
              </a:solidFill>
              <a:latin typeface="DejaVu Sans"/>
              <a:cs typeface="DejaVu San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101" y="1835595"/>
            <a:ext cx="1503680" cy="56945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88600"/>
              </a:lnSpc>
              <a:spcBef>
                <a:spcPts val="275"/>
              </a:spcBef>
              <a:tabLst>
                <a:tab pos="1237615" algn="l"/>
              </a:tabLst>
            </a:pPr>
            <a:r>
              <a:rPr lang="ru-RU" sz="1950" b="1" baseline="2136" dirty="0" smtClean="0">
                <a:solidFill>
                  <a:schemeClr val="bg1"/>
                </a:solidFill>
                <a:latin typeface="Roboto"/>
                <a:cs typeface="Roboto"/>
              </a:rPr>
              <a:t>р</a:t>
            </a:r>
            <a:r>
              <a:rPr sz="1950" b="1" baseline="2136" dirty="0" err="1" smtClean="0">
                <a:solidFill>
                  <a:schemeClr val="bg1"/>
                </a:solidFill>
                <a:latin typeface="Roboto"/>
                <a:cs typeface="Roboto"/>
              </a:rPr>
              <a:t>еализовано</a:t>
            </a:r>
            <a:r>
              <a:rPr lang="ru-RU" sz="1950" b="1" baseline="2136" dirty="0" smtClean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300" b="1" spc="-5" dirty="0" err="1" smtClean="0">
                <a:solidFill>
                  <a:schemeClr val="bg1"/>
                </a:solidFill>
                <a:latin typeface="Roboto"/>
                <a:cs typeface="Roboto"/>
              </a:rPr>
              <a:t>промышленной</a:t>
            </a:r>
            <a:r>
              <a:rPr sz="1300" b="1" spc="-5" dirty="0" smtClean="0">
                <a:solidFill>
                  <a:schemeClr val="bg1"/>
                </a:solidFill>
                <a:latin typeface="Roboto"/>
                <a:cs typeface="Roboto"/>
              </a:rPr>
              <a:t>  </a:t>
            </a:r>
            <a:r>
              <a:rPr sz="1300" b="1" spc="-5" dirty="0">
                <a:solidFill>
                  <a:schemeClr val="bg1"/>
                </a:solidFill>
                <a:latin typeface="Roboto"/>
                <a:cs typeface="Roboto"/>
              </a:rPr>
              <a:t>продукции</a:t>
            </a:r>
            <a:endParaRPr sz="13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042179455"/>
              </p:ext>
            </p:extLst>
          </p:nvPr>
        </p:nvGraphicFramePr>
        <p:xfrm>
          <a:off x="6612989" y="1851221"/>
          <a:ext cx="2580843" cy="177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43" y="5382825"/>
            <a:ext cx="592576" cy="59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6" y="-1"/>
            <a:ext cx="11513186" cy="6480620"/>
            <a:chOff x="6336" y="-1"/>
            <a:chExt cx="11513186" cy="6480620"/>
          </a:xfrm>
        </p:grpSpPr>
        <p:sp>
          <p:nvSpPr>
            <p:cNvPr id="3" name="object 3"/>
            <p:cNvSpPr/>
            <p:nvPr/>
          </p:nvSpPr>
          <p:spPr>
            <a:xfrm>
              <a:off x="2974312" y="-1"/>
              <a:ext cx="8481542" cy="6479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РАЗВИТИЯ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</a:t>
            </a:r>
            <a:endParaRPr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5184266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947608620"/>
              </p:ext>
            </p:extLst>
          </p:nvPr>
        </p:nvGraphicFramePr>
        <p:xfrm>
          <a:off x="201286" y="1880954"/>
          <a:ext cx="4567564" cy="273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516735041"/>
              </p:ext>
            </p:extLst>
          </p:nvPr>
        </p:nvGraphicFramePr>
        <p:xfrm>
          <a:off x="702077" y="1087019"/>
          <a:ext cx="2580843" cy="177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75" y="834898"/>
            <a:ext cx="50180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07" y="1397000"/>
            <a:ext cx="51577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96212" y="4864444"/>
            <a:ext cx="3125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</a:t>
            </a:r>
            <a:r>
              <a:rPr lang="ru-RU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возмещение части затрат, связанных с реализацией </a:t>
            </a:r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бизнес-проектов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879138" y="4994886"/>
            <a:ext cx="3301020" cy="37875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 smtClean="0">
                <a:solidFill>
                  <a:srgbClr val="FFC000"/>
                </a:solidFill>
              </a:rPr>
              <a:t>49,5млн. руб.  - 48 проектов</a:t>
            </a:r>
          </a:p>
          <a:p>
            <a:endParaRPr lang="ru-RU" sz="1050" b="1" kern="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82" y="4517874"/>
            <a:ext cx="4762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563798" y="3781425"/>
            <a:ext cx="4876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МЕРЫ ПОДДЕРЖКИ </a:t>
            </a:r>
            <a:endParaRPr lang="en-US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</a:t>
            </a: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2015-202</a:t>
            </a: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42755" y="4298683"/>
            <a:ext cx="173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млн. руб. на 1 проект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4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6" y="-1"/>
            <a:ext cx="11513186" cy="6480620"/>
            <a:chOff x="6336" y="-1"/>
            <a:chExt cx="11513186" cy="6480620"/>
          </a:xfrm>
        </p:grpSpPr>
        <p:sp>
          <p:nvSpPr>
            <p:cNvPr id="3" name="object 3"/>
            <p:cNvSpPr/>
            <p:nvPr/>
          </p:nvSpPr>
          <p:spPr>
            <a:xfrm>
              <a:off x="2974312" y="-1"/>
              <a:ext cx="8481542" cy="64799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ПОПУЛЯРИЗАЦИЯ И ПРОДВИЖЕНИЕ «ДИКОРОСОВ» В ТОМСКОЙ ОБЛАСТИ</a:t>
            </a:r>
            <a:endParaRPr lang="ru-RU"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 dirty="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429462" y="5217098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19" y="834898"/>
            <a:ext cx="3485666" cy="1742833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3102" y="5288019"/>
            <a:ext cx="36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е место КЕДРОВОЕ МОЛОЧКО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2" descr="C:\Users\prokhorovakn\Desktop\1626154937_15e043dc23d11b71551efd3fbb74032e8d384265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84" y="4306163"/>
            <a:ext cx="1858463" cy="1635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4179" y="1350866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Коллективные экспозиции  Томской области на международных выставках «ПРОДЭКСПО», «Золотая осень», «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2-е место на конкурсе «ВКУСЫ РОССИИ»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Томское кедровое молочко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региональный бренд Томской области - «Торт Томск» с использованием жимолости и кедрового ореха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жимолости в Томской области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21" y="1953310"/>
            <a:ext cx="2347334" cy="25733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70" y="2784475"/>
            <a:ext cx="1405081" cy="12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44102" y="1931933"/>
            <a:ext cx="702541" cy="27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6" y="-1"/>
            <a:ext cx="11513186" cy="7661276"/>
            <a:chOff x="6336" y="-1"/>
            <a:chExt cx="11513186" cy="7661276"/>
          </a:xfrm>
        </p:grpSpPr>
        <p:sp>
          <p:nvSpPr>
            <p:cNvPr id="3" name="object 3"/>
            <p:cNvSpPr/>
            <p:nvPr/>
          </p:nvSpPr>
          <p:spPr>
            <a:xfrm>
              <a:off x="478439" y="-1"/>
              <a:ext cx="10977415" cy="7661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083" y="0"/>
              <a:ext cx="2590144" cy="212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771298"/>
              <a:ext cx="9385973" cy="1862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43087" y="75539"/>
            <a:ext cx="818087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ПО СОВЕРШЕНСТВОВАНИЮ  </a:t>
            </a:r>
            <a:r>
              <a:rPr lang="ru-RU" sz="18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ПРАВОВОГО РЕГУЛИРОВАНИЯ </a:t>
            </a:r>
            <a:r>
              <a:rPr lang="ru-RU" sz="18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ЗАГОТОВКИ  И ПЕРЕРАБОТКИ ПИЩЕВЫХ ЛЕСНЫХ РЕСУРСОВ</a:t>
            </a:r>
            <a:endParaRPr lang="ru-RU"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19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19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5275001"/>
            <a:ext cx="3699509" cy="511175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8B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203981" y="1063504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Легитимировать заготовительную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населения и предпринимателей,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используя </a:t>
            </a:r>
            <a:r>
              <a:rPr lang="ru-RU" sz="10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лесобилеты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патент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подати</a:t>
            </a:r>
          </a:p>
          <a:p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приема от населения, в том числе от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самозанятого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населения, соответствующих лесных ресурсов, добытых ими при промысловой заготовке или заготовке для собственных нужд.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35083" y="2248444"/>
            <a:ext cx="541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Расширить перечень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получателей в целях  предоставления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лесных участков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аукцион</a:t>
            </a:r>
          </a:p>
          <a:p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Предусмотреть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инвестиционные гранты для предприятий, организующих производство импортозамещающей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Внести лекарственное растительное  сырье в перечень с/х продукции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35083" y="3426916"/>
            <a:ext cx="5103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Ввести дифференцированные таможенные пошлины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экспорт кедрового ореха в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зависимости от глубины его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переработки вместо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лицензирования экспорта.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Ввести механизм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 закупочных актов, как подтверждающих документов о происхождении сырья, в том числе в целях получения лицензии на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немедленного аннулирования квоты на экспорт кедрового ореха в случаях расторжения договора аренды лесного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участка.</a:t>
            </a:r>
          </a:p>
          <a:p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1781" y="95567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ЗАГОТОВКА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41781" y="207916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ПЕРЕРАБОТКА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781" y="339407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35083" y="1063504"/>
            <a:ext cx="5103654" cy="1063504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38559" y="2328580"/>
            <a:ext cx="5172447" cy="1145631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83407" y="3415581"/>
            <a:ext cx="5055330" cy="2288106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869</Words>
  <Application>Microsoft Office PowerPoint</Application>
  <PresentationFormat>Произвольный</PresentationFormat>
  <Paragraphs>255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Тема Office</vt:lpstr>
      <vt:lpstr>1_Тема Office</vt:lpstr>
      <vt:lpstr>Презентация PowerPoint</vt:lpstr>
      <vt:lpstr>РЕСУРСНЫЙ ПОТЕНЦИАЛ  НЕДРЕВЕСНОГО ДИКОРАСТУЩЕГО СЫРЬЯ</vt:lpstr>
      <vt:lpstr>ОРГАНИЗАЦИОННО-ПРАВОВЫЕ МЕХАНИЗМЫ ОТРАСЛИ</vt:lpstr>
      <vt:lpstr>ОТРАСЛЕВАЯ СХЕМА ПРОМЫШЛЕННОЙ  ЗАГОТОВКИ ПЕРЕРАБОТКИ ДИКОРОСОВ</vt:lpstr>
      <vt:lpstr>РАЗВИТИЕ ЗАГОТОВКИ и ПЕРЕРАБОТКИ ДИКОРАСТУЩЕГО СЫРЬЯ  </vt:lpstr>
      <vt:lpstr>ПРОИЗВОДСТВО И ЭКСПОРТ ПРОДУКЦИИ ИЗ ДИКОРАСТУЩЕГО СЫРЬЯ</vt:lpstr>
      <vt:lpstr>ГОСУДАРСТВЕННАЯ ПОДДЕРЖКА РАЗВИТИЯ ОТРАСЛИ</vt:lpstr>
      <vt:lpstr>ПОПУЛЯРИЗАЦИЯ И ПРОДВИЖЕНИЕ «ДИКОРОСОВ» В ТОМСКОЙ ОБЛАСТИ</vt:lpstr>
      <vt:lpstr>ПРЕДЛОЖЕНИЯ ПО СОВЕРШЕНСТВОВАНИЮ  ПРАВОВОГО РЕГУЛИРОВАНИЯ СФЕРЫ ЗАГОТОВКИ  И ПЕРЕРАБОТКИ ПИЩЕВЫХ ЛЕСНЫХ РЕСУРСОВ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2020-дикоросы</dc:title>
  <dc:creator>Алексей Владимирович Николаев</dc:creator>
  <cp:lastModifiedBy>Анастасия Фридриховна Глик</cp:lastModifiedBy>
  <cp:revision>99</cp:revision>
  <cp:lastPrinted>2020-01-29T05:35:17Z</cp:lastPrinted>
  <dcterms:created xsi:type="dcterms:W3CDTF">2020-01-29T04:53:35Z</dcterms:created>
  <dcterms:modified xsi:type="dcterms:W3CDTF">2022-12-06T03:33:25Z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2020-01-29T00:00:00Z</vt:filetime>
  </property>
</Properties>
</file>